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301" r:id="rId6"/>
    <p:sldId id="300" r:id="rId7"/>
    <p:sldId id="288" r:id="rId8"/>
    <p:sldId id="289" r:id="rId9"/>
    <p:sldId id="292" r:id="rId10"/>
    <p:sldId id="302" r:id="rId11"/>
    <p:sldId id="284" r:id="rId12"/>
    <p:sldId id="282" r:id="rId13"/>
    <p:sldId id="281" r:id="rId14"/>
    <p:sldId id="275" r:id="rId15"/>
    <p:sldId id="280" r:id="rId16"/>
    <p:sldId id="283" r:id="rId17"/>
    <p:sldId id="285" r:id="rId18"/>
    <p:sldId id="298" r:id="rId19"/>
    <p:sldId id="272" r:id="rId20"/>
    <p:sldId id="278" r:id="rId21"/>
    <p:sldId id="274" r:id="rId22"/>
    <p:sldId id="291" r:id="rId23"/>
    <p:sldId id="290" r:id="rId24"/>
    <p:sldId id="293" r:id="rId25"/>
    <p:sldId id="268" r:id="rId26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043"/>
    <a:srgbClr val="ED174F"/>
    <a:srgbClr val="00457C"/>
    <a:srgbClr val="009FE3"/>
    <a:srgbClr val="E8124A"/>
    <a:srgbClr val="28ADAA"/>
    <a:srgbClr val="259F9F"/>
    <a:srgbClr val="44A9C4"/>
    <a:srgbClr val="3693AC"/>
    <a:srgbClr val="D4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20B10-2C5D-190B-123A-4B6E147369D9}" v="2" dt="2019-06-05T12:13:02.587"/>
    <p1510:client id="{7269D995-298D-4937-A765-89CC25803B51}" v="69" dt="2019-06-05T15:35:14.053"/>
    <p1510:client id="{7DC4B593-B3BA-4909-B3C0-275D2DAB57DF}" v="167" dt="2019-06-05T13:24:40.187"/>
    <p1510:client id="{7EFB82E8-9AA5-7D59-2DF2-BA9F03CA17DC}" v="7" dt="2019-06-05T13:21:55.143"/>
    <p1510:client id="{E20CDB88-451E-09F6-DCCC-092AD54F357D}" v="12" dt="2019-06-05T13:04:5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96" y="-1071"/>
      </p:cViewPr>
      <p:guideLst>
        <p:guide orient="horz" pos="2160"/>
        <p:guide pos="2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viceevenements" userId="S::serviceevenements@cfci.nl::0ebb8a10-969f-4443-b436-b0e10bda11dc" providerId="AD" clId="Web-{17193AE8-49A2-F376-F0FD-E40F125D6506}"/>
    <pc:docChg chg="sldOrd">
      <pc:chgData name="serviceevenements" userId="S::serviceevenements@cfci.nl::0ebb8a10-969f-4443-b436-b0e10bda11dc" providerId="AD" clId="Web-{17193AE8-49A2-F376-F0FD-E40F125D6506}" dt="2019-06-05T15:34:12.665" v="0"/>
      <pc:docMkLst>
        <pc:docMk/>
      </pc:docMkLst>
      <pc:sldChg chg="ord">
        <pc:chgData name="serviceevenements" userId="S::serviceevenements@cfci.nl::0ebb8a10-969f-4443-b436-b0e10bda11dc" providerId="AD" clId="Web-{17193AE8-49A2-F376-F0FD-E40F125D6506}" dt="2019-06-05T15:34:12.665" v="0"/>
        <pc:sldMkLst>
          <pc:docMk/>
          <pc:sldMk cId="3270922358" sldId="301"/>
        </pc:sldMkLst>
      </pc:sldChg>
    </pc:docChg>
  </pc:docChgLst>
  <pc:docChgLst>
    <pc:chgData name="serviceevenements" userId="0ebb8a10-969f-4443-b436-b0e10bda11dc" providerId="ADAL" clId="{7269D995-298D-4937-A765-89CC25803B51}"/>
    <pc:docChg chg="modSld">
      <pc:chgData name="serviceevenements" userId="0ebb8a10-969f-4443-b436-b0e10bda11dc" providerId="ADAL" clId="{7269D995-298D-4937-A765-89CC25803B51}" dt="2019-06-05T15:35:14.053" v="95" actId="14100"/>
      <pc:docMkLst>
        <pc:docMk/>
      </pc:docMkLst>
      <pc:sldChg chg="addSp modSp">
        <pc:chgData name="serviceevenements" userId="0ebb8a10-969f-4443-b436-b0e10bda11dc" providerId="ADAL" clId="{7269D995-298D-4937-A765-89CC25803B51}" dt="2019-06-05T12:55:42.269" v="94" actId="1076"/>
        <pc:sldMkLst>
          <pc:docMk/>
          <pc:sldMk cId="3787029340" sldId="272"/>
        </pc:sldMkLst>
        <pc:picChg chg="add mod">
          <ac:chgData name="serviceevenements" userId="0ebb8a10-969f-4443-b436-b0e10bda11dc" providerId="ADAL" clId="{7269D995-298D-4937-A765-89CC25803B51}" dt="2019-06-05T12:55:42.269" v="94" actId="1076"/>
          <ac:picMkLst>
            <pc:docMk/>
            <pc:sldMk cId="3787029340" sldId="272"/>
            <ac:picMk id="8" creationId="{95BE74AC-D8E9-47BA-9FA8-6BCDAE99A5D2}"/>
          </ac:picMkLst>
        </pc:picChg>
        <pc:picChg chg="add mod">
          <ac:chgData name="serviceevenements" userId="0ebb8a10-969f-4443-b436-b0e10bda11dc" providerId="ADAL" clId="{7269D995-298D-4937-A765-89CC25803B51}" dt="2019-06-05T12:55:22.127" v="92" actId="1035"/>
          <ac:picMkLst>
            <pc:docMk/>
            <pc:sldMk cId="3787029340" sldId="272"/>
            <ac:picMk id="10" creationId="{1AB5408C-CDAD-4430-8D83-498D47D61F0A}"/>
          </ac:picMkLst>
        </pc:picChg>
      </pc:sldChg>
      <pc:sldChg chg="modSp">
        <pc:chgData name="serviceevenements" userId="0ebb8a10-969f-4443-b436-b0e10bda11dc" providerId="ADAL" clId="{7269D995-298D-4937-A765-89CC25803B51}" dt="2019-06-05T15:35:14.053" v="95" actId="14100"/>
        <pc:sldMkLst>
          <pc:docMk/>
          <pc:sldMk cId="292541262" sldId="278"/>
        </pc:sldMkLst>
        <pc:spChg chg="mod">
          <ac:chgData name="serviceevenements" userId="0ebb8a10-969f-4443-b436-b0e10bda11dc" providerId="ADAL" clId="{7269D995-298D-4937-A765-89CC25803B51}" dt="2019-06-05T12:51:08.080" v="71" actId="20577"/>
          <ac:spMkLst>
            <pc:docMk/>
            <pc:sldMk cId="292541262" sldId="278"/>
            <ac:spMk id="3" creationId="{00000000-0000-0000-0000-000000000000}"/>
          </ac:spMkLst>
        </pc:spChg>
        <pc:spChg chg="mod">
          <ac:chgData name="serviceevenements" userId="0ebb8a10-969f-4443-b436-b0e10bda11dc" providerId="ADAL" clId="{7269D995-298D-4937-A765-89CC25803B51}" dt="2019-06-05T15:35:14.053" v="95" actId="14100"/>
          <ac:spMkLst>
            <pc:docMk/>
            <pc:sldMk cId="292541262" sldId="278"/>
            <ac:spMk id="7" creationId="{F834A12E-7750-4BE9-8E61-F0091EEBE9D5}"/>
          </ac:spMkLst>
        </pc:spChg>
      </pc:sldChg>
      <pc:sldChg chg="modSp">
        <pc:chgData name="serviceevenements" userId="0ebb8a10-969f-4443-b436-b0e10bda11dc" providerId="ADAL" clId="{7269D995-298D-4937-A765-89CC25803B51}" dt="2019-06-05T12:50:08.765" v="65"/>
        <pc:sldMkLst>
          <pc:docMk/>
          <pc:sldMk cId="3784652894" sldId="302"/>
        </pc:sldMkLst>
        <pc:graphicFrameChg chg="mod">
          <ac:chgData name="serviceevenements" userId="0ebb8a10-969f-4443-b436-b0e10bda11dc" providerId="ADAL" clId="{7269D995-298D-4937-A765-89CC25803B51}" dt="2019-06-05T12:50:08.765" v="65"/>
          <ac:graphicFrameMkLst>
            <pc:docMk/>
            <pc:sldMk cId="3784652894" sldId="302"/>
            <ac:graphicFrameMk id="5" creationId="{00000000-0000-0000-0000-000000000000}"/>
          </ac:graphicFrameMkLst>
        </pc:graphicFrameChg>
      </pc:sldChg>
    </pc:docChg>
  </pc:docChgLst>
  <pc:docChgLst>
    <pc:chgData name="serviceevenements" userId="S::serviceevenements@cfci.nl::0ebb8a10-969f-4443-b436-b0e10bda11dc" providerId="AD" clId="Web-{4BA20B10-2C5D-190B-123A-4B6E147369D9}"/>
    <pc:docChg chg="addSld delSld modSld">
      <pc:chgData name="serviceevenements" userId="S::serviceevenements@cfci.nl::0ebb8a10-969f-4443-b436-b0e10bda11dc" providerId="AD" clId="Web-{4BA20B10-2C5D-190B-123A-4B6E147369D9}" dt="2019-06-05T12:47:10.314" v="119" actId="1076"/>
      <pc:docMkLst>
        <pc:docMk/>
      </pc:docMkLst>
      <pc:sldChg chg="modSp">
        <pc:chgData name="serviceevenements" userId="S::serviceevenements@cfci.nl::0ebb8a10-969f-4443-b436-b0e10bda11dc" providerId="AD" clId="Web-{4BA20B10-2C5D-190B-123A-4B6E147369D9}" dt="2019-06-05T12:00:13.413" v="40" actId="20577"/>
        <pc:sldMkLst>
          <pc:docMk/>
          <pc:sldMk cId="1598974049" sldId="268"/>
        </pc:sldMkLst>
        <pc:spChg chg="mod">
          <ac:chgData name="serviceevenements" userId="S::serviceevenements@cfci.nl::0ebb8a10-969f-4443-b436-b0e10bda11dc" providerId="AD" clId="Web-{4BA20B10-2C5D-190B-123A-4B6E147369D9}" dt="2019-06-05T12:00:13.413" v="40" actId="20577"/>
          <ac:spMkLst>
            <pc:docMk/>
            <pc:sldMk cId="1598974049" sldId="268"/>
            <ac:spMk id="12" creationId="{00000000-0000-0000-0000-000000000000}"/>
          </ac:spMkLst>
        </pc:spChg>
      </pc:sldChg>
      <pc:sldChg chg="delSp modSp del">
        <pc:chgData name="serviceevenements" userId="S::serviceevenements@cfci.nl::0ebb8a10-969f-4443-b436-b0e10bda11dc" providerId="AD" clId="Web-{4BA20B10-2C5D-190B-123A-4B6E147369D9}" dt="2019-06-05T12:42:03.079" v="114"/>
        <pc:sldMkLst>
          <pc:docMk/>
          <pc:sldMk cId="2443418736" sldId="286"/>
        </pc:sldMkLst>
        <pc:picChg chg="del mod">
          <ac:chgData name="serviceevenements" userId="S::serviceevenements@cfci.nl::0ebb8a10-969f-4443-b436-b0e10bda11dc" providerId="AD" clId="Web-{4BA20B10-2C5D-190B-123A-4B6E147369D9}" dt="2019-06-05T12:41:59.485" v="113"/>
          <ac:picMkLst>
            <pc:docMk/>
            <pc:sldMk cId="2443418736" sldId="286"/>
            <ac:picMk id="5" creationId="{BE385FE3-DEDD-4101-B775-B3D2B9545E17}"/>
          </ac:picMkLst>
        </pc:picChg>
      </pc:sldChg>
      <pc:sldChg chg="del">
        <pc:chgData name="serviceevenements" userId="S::serviceevenements@cfci.nl::0ebb8a10-969f-4443-b436-b0e10bda11dc" providerId="AD" clId="Web-{4BA20B10-2C5D-190B-123A-4B6E147369D9}" dt="2019-06-05T12:04:23.460" v="43"/>
        <pc:sldMkLst>
          <pc:docMk/>
          <pc:sldMk cId="1269842275" sldId="297"/>
        </pc:sldMkLst>
      </pc:sldChg>
      <pc:sldChg chg="modSp del">
        <pc:chgData name="serviceevenements" userId="S::serviceevenements@cfci.nl::0ebb8a10-969f-4443-b436-b0e10bda11dc" providerId="AD" clId="Web-{4BA20B10-2C5D-190B-123A-4B6E147369D9}" dt="2019-06-05T12:47:10.157" v="118"/>
        <pc:sldMkLst>
          <pc:docMk/>
          <pc:sldMk cId="78222364" sldId="299"/>
        </pc:sldMkLst>
        <pc:graphicFrameChg chg="mod">
          <ac:chgData name="serviceevenements" userId="S::serviceevenements@cfci.nl::0ebb8a10-969f-4443-b436-b0e10bda11dc" providerId="AD" clId="Web-{4BA20B10-2C5D-190B-123A-4B6E147369D9}" dt="2019-06-05T12:46:01.970" v="116" actId="1076"/>
          <ac:graphicFrameMkLst>
            <pc:docMk/>
            <pc:sldMk cId="78222364" sldId="299"/>
            <ac:graphicFrameMk id="5" creationId="{00000000-0000-0000-0000-000000000000}"/>
          </ac:graphicFrameMkLst>
        </pc:graphicFrameChg>
      </pc:sldChg>
      <pc:sldChg chg="addSp delSp modSp add replId">
        <pc:chgData name="serviceevenements" userId="S::serviceevenements@cfci.nl::0ebb8a10-969f-4443-b436-b0e10bda11dc" providerId="AD" clId="Web-{4BA20B10-2C5D-190B-123A-4B6E147369D9}" dt="2019-06-05T12:13:52.338" v="75" actId="14100"/>
        <pc:sldMkLst>
          <pc:docMk/>
          <pc:sldMk cId="690100264" sldId="300"/>
        </pc:sldMkLst>
        <pc:spChg chg="add mod">
          <ac:chgData name="serviceevenements" userId="S::serviceevenements@cfci.nl::0ebb8a10-969f-4443-b436-b0e10bda11dc" providerId="AD" clId="Web-{4BA20B10-2C5D-190B-123A-4B6E147369D9}" dt="2019-06-05T12:13:52.338" v="75" actId="14100"/>
          <ac:spMkLst>
            <pc:docMk/>
            <pc:sldMk cId="690100264" sldId="300"/>
            <ac:spMk id="6" creationId="{AF62F3FA-F5E1-4177-B188-331B0A02A3FC}"/>
          </ac:spMkLst>
        </pc:spChg>
        <pc:picChg chg="mod">
          <ac:chgData name="serviceevenements" userId="S::serviceevenements@cfci.nl::0ebb8a10-969f-4443-b436-b0e10bda11dc" providerId="AD" clId="Web-{4BA20B10-2C5D-190B-123A-4B6E147369D9}" dt="2019-06-05T12:13:02.587" v="66" actId="1076"/>
          <ac:picMkLst>
            <pc:docMk/>
            <pc:sldMk cId="690100264" sldId="300"/>
            <ac:picMk id="5" creationId="{BE385FE3-DEDD-4101-B775-B3D2B9545E17}"/>
          </ac:picMkLst>
        </pc:picChg>
        <pc:picChg chg="del">
          <ac:chgData name="serviceevenements" userId="S::serviceevenements@cfci.nl::0ebb8a10-969f-4443-b436-b0e10bda11dc" providerId="AD" clId="Web-{4BA20B10-2C5D-190B-123A-4B6E147369D9}" dt="2019-06-05T12:12:35.228" v="62"/>
          <ac:picMkLst>
            <pc:docMk/>
            <pc:sldMk cId="690100264" sldId="300"/>
            <ac:picMk id="8" creationId="{58552A7F-8B9C-4A8F-9F5A-4B03718744F1}"/>
          </ac:picMkLst>
        </pc:picChg>
      </pc:sldChg>
      <pc:sldChg chg="addSp delSp modSp del">
        <pc:chgData name="serviceevenements" userId="S::serviceevenements@cfci.nl::0ebb8a10-969f-4443-b436-b0e10bda11dc" providerId="AD" clId="Web-{4BA20B10-2C5D-190B-123A-4B6E147369D9}" dt="2019-06-05T12:11:43.227" v="58"/>
        <pc:sldMkLst>
          <pc:docMk/>
          <pc:sldMk cId="3792204988" sldId="300"/>
        </pc:sldMkLst>
        <pc:picChg chg="add del mod">
          <ac:chgData name="serviceevenements" userId="S::serviceevenements@cfci.nl::0ebb8a10-969f-4443-b436-b0e10bda11dc" providerId="AD" clId="Web-{4BA20B10-2C5D-190B-123A-4B6E147369D9}" dt="2019-06-05T12:10:32.493" v="50"/>
          <ac:picMkLst>
            <pc:docMk/>
            <pc:sldMk cId="3792204988" sldId="300"/>
            <ac:picMk id="5" creationId="{B581BFC3-144F-49CD-9959-381A3D0B31B2}"/>
          </ac:picMkLst>
        </pc:picChg>
      </pc:sldChg>
      <pc:sldChg chg="add del replId">
        <pc:chgData name="serviceevenements" userId="S::serviceevenements@cfci.nl::0ebb8a10-969f-4443-b436-b0e10bda11dc" providerId="AD" clId="Web-{4BA20B10-2C5D-190B-123A-4B6E147369D9}" dt="2019-06-05T12:11:41.118" v="56"/>
        <pc:sldMkLst>
          <pc:docMk/>
          <pc:sldMk cId="1082864896" sldId="301"/>
        </pc:sldMkLst>
      </pc:sldChg>
      <pc:sldChg chg="addSp delSp modSp add replId">
        <pc:chgData name="serviceevenements" userId="S::serviceevenements@cfci.nl::0ebb8a10-969f-4443-b436-b0e10bda11dc" providerId="AD" clId="Web-{4BA20B10-2C5D-190B-123A-4B6E147369D9}" dt="2019-06-05T12:41:23.438" v="111" actId="14100"/>
        <pc:sldMkLst>
          <pc:docMk/>
          <pc:sldMk cId="3270922358" sldId="301"/>
        </pc:sldMkLst>
        <pc:spChg chg="add mod ord">
          <ac:chgData name="serviceevenements" userId="S::serviceevenements@cfci.nl::0ebb8a10-969f-4443-b436-b0e10bda11dc" providerId="AD" clId="Web-{4BA20B10-2C5D-190B-123A-4B6E147369D9}" dt="2019-06-05T12:40:49.970" v="104" actId="1076"/>
          <ac:spMkLst>
            <pc:docMk/>
            <pc:sldMk cId="3270922358" sldId="301"/>
            <ac:spMk id="6" creationId="{9F532129-C880-426B-B075-BF5179B0127E}"/>
          </ac:spMkLst>
        </pc:spChg>
        <pc:spChg chg="add del">
          <ac:chgData name="serviceevenements" userId="S::serviceevenements@cfci.nl::0ebb8a10-969f-4443-b436-b0e10bda11dc" providerId="AD" clId="Web-{4BA20B10-2C5D-190B-123A-4B6E147369D9}" dt="2019-06-05T12:39:28.063" v="87"/>
          <ac:spMkLst>
            <pc:docMk/>
            <pc:sldMk cId="3270922358" sldId="301"/>
            <ac:spMk id="7" creationId="{1CFDB0D5-2B26-4C9A-BDFE-172160BC6063}"/>
          </ac:spMkLst>
        </pc:spChg>
        <pc:spChg chg="add del">
          <ac:chgData name="serviceevenements" userId="S::serviceevenements@cfci.nl::0ebb8a10-969f-4443-b436-b0e10bda11dc" providerId="AD" clId="Web-{4BA20B10-2C5D-190B-123A-4B6E147369D9}" dt="2019-06-05T12:39:27.032" v="86"/>
          <ac:spMkLst>
            <pc:docMk/>
            <pc:sldMk cId="3270922358" sldId="301"/>
            <ac:spMk id="9" creationId="{5A88AF33-ED87-4A25-98A9-94229389A66C}"/>
          </ac:spMkLst>
        </pc:spChg>
        <pc:picChg chg="mod modCrop">
          <ac:chgData name="serviceevenements" userId="S::serviceevenements@cfci.nl::0ebb8a10-969f-4443-b436-b0e10bda11dc" providerId="AD" clId="Web-{4BA20B10-2C5D-190B-123A-4B6E147369D9}" dt="2019-06-05T12:41:23.438" v="111" actId="14100"/>
          <ac:picMkLst>
            <pc:docMk/>
            <pc:sldMk cId="3270922358" sldId="301"/>
            <ac:picMk id="5" creationId="{BE385FE3-DEDD-4101-B775-B3D2B9545E17}"/>
          </ac:picMkLst>
        </pc:picChg>
        <pc:picChg chg="del">
          <ac:chgData name="serviceevenements" userId="S::serviceevenements@cfci.nl::0ebb8a10-969f-4443-b436-b0e10bda11dc" providerId="AD" clId="Web-{4BA20B10-2C5D-190B-123A-4B6E147369D9}" dt="2019-06-05T12:38:51.157" v="80"/>
          <ac:picMkLst>
            <pc:docMk/>
            <pc:sldMk cId="3270922358" sldId="301"/>
            <ac:picMk id="8" creationId="{58552A7F-8B9C-4A8F-9F5A-4B03718744F1}"/>
          </ac:picMkLst>
        </pc:picChg>
      </pc:sldChg>
      <pc:sldChg chg="add del replId">
        <pc:chgData name="serviceevenements" userId="S::serviceevenements@cfci.nl::0ebb8a10-969f-4443-b436-b0e10bda11dc" providerId="AD" clId="Web-{4BA20B10-2C5D-190B-123A-4B6E147369D9}" dt="2019-06-05T12:11:41.915" v="57"/>
        <pc:sldMkLst>
          <pc:docMk/>
          <pc:sldMk cId="1552526191" sldId="302"/>
        </pc:sldMkLst>
      </pc:sldChg>
      <pc:sldChg chg="modSp add replId">
        <pc:chgData name="serviceevenements" userId="S::serviceevenements@cfci.nl::0ebb8a10-969f-4443-b436-b0e10bda11dc" providerId="AD" clId="Web-{4BA20B10-2C5D-190B-123A-4B6E147369D9}" dt="2019-06-05T12:47:10.314" v="119" actId="1076"/>
        <pc:sldMkLst>
          <pc:docMk/>
          <pc:sldMk cId="3784652894" sldId="302"/>
        </pc:sldMkLst>
        <pc:graphicFrameChg chg="mod">
          <ac:chgData name="serviceevenements" userId="S::serviceevenements@cfci.nl::0ebb8a10-969f-4443-b436-b0e10bda11dc" providerId="AD" clId="Web-{4BA20B10-2C5D-190B-123A-4B6E147369D9}" dt="2019-06-05T12:47:10.314" v="119" actId="1076"/>
          <ac:graphicFrameMkLst>
            <pc:docMk/>
            <pc:sldMk cId="3784652894" sldId="302"/>
            <ac:graphicFrameMk id="5" creationId="{00000000-0000-0000-0000-000000000000}"/>
          </ac:graphicFrameMkLst>
        </pc:graphicFrameChg>
      </pc:sldChg>
    </pc:docChg>
  </pc:docChgLst>
  <pc:docChgLst>
    <pc:chgData name="serviceevenements" userId="S::serviceevenements@cfci.nl::0ebb8a10-969f-4443-b436-b0e10bda11dc" providerId="AD" clId="Web-{02CF57C1-51A1-3779-C0CE-41E473476490}"/>
    <pc:docChg chg="delSld modSld">
      <pc:chgData name="serviceevenements" userId="S::serviceevenements@cfci.nl::0ebb8a10-969f-4443-b436-b0e10bda11dc" providerId="AD" clId="Web-{02CF57C1-51A1-3779-C0CE-41E473476490}" dt="2019-05-31T10:09:21.080" v="71"/>
      <pc:docMkLst>
        <pc:docMk/>
      </pc:docMkLst>
      <pc:sldChg chg="delSp modSp">
        <pc:chgData name="serviceevenements" userId="S::serviceevenements@cfci.nl::0ebb8a10-969f-4443-b436-b0e10bda11dc" providerId="AD" clId="Web-{02CF57C1-51A1-3779-C0CE-41E473476490}" dt="2019-05-31T10:09:21.080" v="71"/>
        <pc:sldMkLst>
          <pc:docMk/>
          <pc:sldMk cId="3180087454" sldId="280"/>
        </pc:sldMkLst>
        <pc:spChg chg="mod">
          <ac:chgData name="serviceevenements" userId="S::serviceevenements@cfci.nl::0ebb8a10-969f-4443-b436-b0e10bda11dc" providerId="AD" clId="Web-{02CF57C1-51A1-3779-C0CE-41E473476490}" dt="2019-05-31T10:03:00.645" v="66" actId="20577"/>
          <ac:spMkLst>
            <pc:docMk/>
            <pc:sldMk cId="3180087454" sldId="280"/>
            <ac:spMk id="18" creationId="{00000000-0000-0000-0000-000000000000}"/>
          </ac:spMkLst>
        </pc:spChg>
        <pc:graphicFrameChg chg="del mod modGraphic">
          <ac:chgData name="serviceevenements" userId="S::serviceevenements@cfci.nl::0ebb8a10-969f-4443-b436-b0e10bda11dc" providerId="AD" clId="Web-{02CF57C1-51A1-3779-C0CE-41E473476490}" dt="2019-05-31T10:09:21.080" v="71"/>
          <ac:graphicFrameMkLst>
            <pc:docMk/>
            <pc:sldMk cId="3180087454" sldId="280"/>
            <ac:graphicFrameMk id="17" creationId="{C2AAF6E1-B0BD-4869-9EE9-181967BC4E2D}"/>
          </ac:graphicFrameMkLst>
        </pc:graphicFrameChg>
      </pc:sldChg>
    </pc:docChg>
  </pc:docChgLst>
  <pc:docChgLst>
    <pc:chgData name="Noémie Abraini" userId="62a537c4-9122-4db4-b16a-419799d3b055" providerId="ADAL" clId="{7DC4B593-B3BA-4909-B3C0-275D2DAB57DF}"/>
    <pc:docChg chg="undo custSel addSld modSld">
      <pc:chgData name="Noémie Abraini" userId="62a537c4-9122-4db4-b16a-419799d3b055" providerId="ADAL" clId="{7DC4B593-B3BA-4909-B3C0-275D2DAB57DF}" dt="2019-06-05T13:24:40.187" v="553" actId="14100"/>
      <pc:docMkLst>
        <pc:docMk/>
      </pc:docMkLst>
      <pc:sldChg chg="modSp">
        <pc:chgData name="Noémie Abraini" userId="62a537c4-9122-4db4-b16a-419799d3b055" providerId="ADAL" clId="{7DC4B593-B3BA-4909-B3C0-275D2DAB57DF}" dt="2019-06-05T11:37:54.084" v="187" actId="20577"/>
        <pc:sldMkLst>
          <pc:docMk/>
          <pc:sldMk cId="1345451516" sldId="275"/>
        </pc:sldMkLst>
        <pc:spChg chg="mod">
          <ac:chgData name="Noémie Abraini" userId="62a537c4-9122-4db4-b16a-419799d3b055" providerId="ADAL" clId="{7DC4B593-B3BA-4909-B3C0-275D2DAB57DF}" dt="2019-06-05T11:37:54.084" v="187" actId="20577"/>
          <ac:spMkLst>
            <pc:docMk/>
            <pc:sldMk cId="1345451516" sldId="275"/>
            <ac:spMk id="18" creationId="{00000000-0000-0000-0000-000000000000}"/>
          </ac:spMkLst>
        </pc:spChg>
      </pc:sldChg>
      <pc:sldChg chg="modSp">
        <pc:chgData name="Noémie Abraini" userId="62a537c4-9122-4db4-b16a-419799d3b055" providerId="ADAL" clId="{7DC4B593-B3BA-4909-B3C0-275D2DAB57DF}" dt="2019-06-05T09:56:38.368" v="12" actId="20577"/>
        <pc:sldMkLst>
          <pc:docMk/>
          <pc:sldMk cId="292541262" sldId="278"/>
        </pc:sldMkLst>
        <pc:spChg chg="mod">
          <ac:chgData name="Noémie Abraini" userId="62a537c4-9122-4db4-b16a-419799d3b055" providerId="ADAL" clId="{7DC4B593-B3BA-4909-B3C0-275D2DAB57DF}" dt="2019-06-05T09:56:38.368" v="12" actId="20577"/>
          <ac:spMkLst>
            <pc:docMk/>
            <pc:sldMk cId="292541262" sldId="278"/>
            <ac:spMk id="3" creationId="{00000000-0000-0000-0000-000000000000}"/>
          </ac:spMkLst>
        </pc:spChg>
      </pc:sldChg>
      <pc:sldChg chg="modSp">
        <pc:chgData name="Noémie Abraini" userId="62a537c4-9122-4db4-b16a-419799d3b055" providerId="ADAL" clId="{7DC4B593-B3BA-4909-B3C0-275D2DAB57DF}" dt="2019-06-05T09:51:02.008" v="10" actId="20577"/>
        <pc:sldMkLst>
          <pc:docMk/>
          <pc:sldMk cId="3329949602" sldId="282"/>
        </pc:sldMkLst>
        <pc:spChg chg="mod">
          <ac:chgData name="Noémie Abraini" userId="62a537c4-9122-4db4-b16a-419799d3b055" providerId="ADAL" clId="{7DC4B593-B3BA-4909-B3C0-275D2DAB57DF}" dt="2019-06-05T09:51:02.008" v="10" actId="20577"/>
          <ac:spMkLst>
            <pc:docMk/>
            <pc:sldMk cId="3329949602" sldId="282"/>
            <ac:spMk id="7" creationId="{00000000-0000-0000-0000-000000000000}"/>
          </ac:spMkLst>
        </pc:spChg>
      </pc:sldChg>
      <pc:sldChg chg="addSp delSp modSp">
        <pc:chgData name="Noémie Abraini" userId="62a537c4-9122-4db4-b16a-419799d3b055" providerId="ADAL" clId="{7DC4B593-B3BA-4909-B3C0-275D2DAB57DF}" dt="2019-06-05T11:54:41.826" v="518" actId="478"/>
        <pc:sldMkLst>
          <pc:docMk/>
          <pc:sldMk cId="2443418736" sldId="286"/>
        </pc:sldMkLst>
        <pc:picChg chg="add del mod">
          <ac:chgData name="Noémie Abraini" userId="62a537c4-9122-4db4-b16a-419799d3b055" providerId="ADAL" clId="{7DC4B593-B3BA-4909-B3C0-275D2DAB57DF}" dt="2019-06-05T11:54:38.360" v="517" actId="1076"/>
          <ac:picMkLst>
            <pc:docMk/>
            <pc:sldMk cId="2443418736" sldId="286"/>
            <ac:picMk id="5" creationId="{BE385FE3-DEDD-4101-B775-B3D2B9545E17}"/>
          </ac:picMkLst>
        </pc:picChg>
        <pc:picChg chg="add del mod">
          <ac:chgData name="Noémie Abraini" userId="62a537c4-9122-4db4-b16a-419799d3b055" providerId="ADAL" clId="{7DC4B593-B3BA-4909-B3C0-275D2DAB57DF}" dt="2019-06-05T11:54:41.826" v="518" actId="478"/>
          <ac:picMkLst>
            <pc:docMk/>
            <pc:sldMk cId="2443418736" sldId="286"/>
            <ac:picMk id="7" creationId="{7AAF844A-51BB-4D25-AC2F-9060A2657378}"/>
          </ac:picMkLst>
        </pc:picChg>
      </pc:sldChg>
      <pc:sldChg chg="addSp delSp modSp">
        <pc:chgData name="Noémie Abraini" userId="62a537c4-9122-4db4-b16a-419799d3b055" providerId="ADAL" clId="{7DC4B593-B3BA-4909-B3C0-275D2DAB57DF}" dt="2019-06-05T13:24:40.187" v="553" actId="14100"/>
        <pc:sldMkLst>
          <pc:docMk/>
          <pc:sldMk cId="157941150" sldId="288"/>
        </pc:sldMkLst>
        <pc:spChg chg="mod">
          <ac:chgData name="Noémie Abraini" userId="62a537c4-9122-4db4-b16a-419799d3b055" providerId="ADAL" clId="{7DC4B593-B3BA-4909-B3C0-275D2DAB57DF}" dt="2019-06-05T11:46:26.936" v="298" actId="1076"/>
          <ac:spMkLst>
            <pc:docMk/>
            <pc:sldMk cId="157941150" sldId="288"/>
            <ac:spMk id="2" creationId="{91DE4CF2-8A19-413B-B12F-202CC32C139D}"/>
          </ac:spMkLst>
        </pc:spChg>
        <pc:spChg chg="add mod ord">
          <ac:chgData name="Noémie Abraini" userId="62a537c4-9122-4db4-b16a-419799d3b055" providerId="ADAL" clId="{7DC4B593-B3BA-4909-B3C0-275D2DAB57DF}" dt="2019-06-05T11:47:47.051" v="366" actId="14100"/>
          <ac:spMkLst>
            <pc:docMk/>
            <pc:sldMk cId="157941150" sldId="288"/>
            <ac:spMk id="3" creationId="{579FF856-5298-4D97-9AE6-0C3537E333F8}"/>
          </ac:spMkLst>
        </pc:spChg>
        <pc:spChg chg="del mod">
          <ac:chgData name="Noémie Abraini" userId="62a537c4-9122-4db4-b16a-419799d3b055" providerId="ADAL" clId="{7DC4B593-B3BA-4909-B3C0-275D2DAB57DF}" dt="2019-06-05T11:32:36.172" v="82" actId="478"/>
          <ac:spMkLst>
            <pc:docMk/>
            <pc:sldMk cId="157941150" sldId="288"/>
            <ac:spMk id="9" creationId="{44983858-7DB6-488E-B254-6443D444BE56}"/>
          </ac:spMkLst>
        </pc:spChg>
        <pc:spChg chg="del mod">
          <ac:chgData name="Noémie Abraini" userId="62a537c4-9122-4db4-b16a-419799d3b055" providerId="ADAL" clId="{7DC4B593-B3BA-4909-B3C0-275D2DAB57DF}" dt="2019-06-05T11:48:36.053" v="381" actId="478"/>
          <ac:spMkLst>
            <pc:docMk/>
            <pc:sldMk cId="157941150" sldId="288"/>
            <ac:spMk id="12" creationId="{B38C10D9-550D-4801-829A-374E15C006AB}"/>
          </ac:spMkLst>
        </pc:spChg>
        <pc:spChg chg="del">
          <ac:chgData name="Noémie Abraini" userId="62a537c4-9122-4db4-b16a-419799d3b055" providerId="ADAL" clId="{7DC4B593-B3BA-4909-B3C0-275D2DAB57DF}" dt="2019-06-05T11:44:20.101" v="242" actId="478"/>
          <ac:spMkLst>
            <pc:docMk/>
            <pc:sldMk cId="157941150" sldId="288"/>
            <ac:spMk id="15" creationId="{F81471CC-48C0-4041-8360-E73CFFD348CB}"/>
          </ac:spMkLst>
        </pc:spChg>
        <pc:spChg chg="del">
          <ac:chgData name="Noémie Abraini" userId="62a537c4-9122-4db4-b16a-419799d3b055" providerId="ADAL" clId="{7DC4B593-B3BA-4909-B3C0-275D2DAB57DF}" dt="2019-06-05T11:47:29.740" v="364" actId="478"/>
          <ac:spMkLst>
            <pc:docMk/>
            <pc:sldMk cId="157941150" sldId="288"/>
            <ac:spMk id="18" creationId="{3007F5C4-07CD-4BB2-9A30-DFD275E48D6F}"/>
          </ac:spMkLst>
        </pc:spChg>
        <pc:spChg chg="del">
          <ac:chgData name="Noémie Abraini" userId="62a537c4-9122-4db4-b16a-419799d3b055" providerId="ADAL" clId="{7DC4B593-B3BA-4909-B3C0-275D2DAB57DF}" dt="2019-06-05T11:45:03.180" v="265" actId="478"/>
          <ac:spMkLst>
            <pc:docMk/>
            <pc:sldMk cId="157941150" sldId="288"/>
            <ac:spMk id="21" creationId="{0CDBEBEC-7D2F-4FC2-B319-B71944D5240C}"/>
          </ac:spMkLst>
        </pc:spChg>
        <pc:spChg chg="del">
          <ac:chgData name="Noémie Abraini" userId="62a537c4-9122-4db4-b16a-419799d3b055" providerId="ADAL" clId="{7DC4B593-B3BA-4909-B3C0-275D2DAB57DF}" dt="2019-06-05T11:50:07.268" v="431" actId="478"/>
          <ac:spMkLst>
            <pc:docMk/>
            <pc:sldMk cId="157941150" sldId="288"/>
            <ac:spMk id="24" creationId="{1E958658-98F7-4D48-94A1-2C8F5EB5936F}"/>
          </ac:spMkLst>
        </pc:spChg>
        <pc:spChg chg="del">
          <ac:chgData name="Noémie Abraini" userId="62a537c4-9122-4db4-b16a-419799d3b055" providerId="ADAL" clId="{7DC4B593-B3BA-4909-B3C0-275D2DAB57DF}" dt="2019-06-05T11:46:03.260" v="287" actId="478"/>
          <ac:spMkLst>
            <pc:docMk/>
            <pc:sldMk cId="157941150" sldId="288"/>
            <ac:spMk id="27" creationId="{8AA967B4-A24E-4E63-83EE-0FB360A5FA70}"/>
          </ac:spMkLst>
        </pc:spChg>
        <pc:spChg chg="del">
          <ac:chgData name="Noémie Abraini" userId="62a537c4-9122-4db4-b16a-419799d3b055" providerId="ADAL" clId="{7DC4B593-B3BA-4909-B3C0-275D2DAB57DF}" dt="2019-06-05T11:43:26.732" v="195" actId="478"/>
          <ac:spMkLst>
            <pc:docMk/>
            <pc:sldMk cId="157941150" sldId="288"/>
            <ac:spMk id="28" creationId="{6C821000-3006-4C10-94C2-0956BDBC10B8}"/>
          </ac:spMkLst>
        </pc:spChg>
        <pc:spChg chg="del">
          <ac:chgData name="Noémie Abraini" userId="62a537c4-9122-4db4-b16a-419799d3b055" providerId="ADAL" clId="{7DC4B593-B3BA-4909-B3C0-275D2DAB57DF}" dt="2019-06-05T11:50:54.232" v="476" actId="478"/>
          <ac:spMkLst>
            <pc:docMk/>
            <pc:sldMk cId="157941150" sldId="288"/>
            <ac:spMk id="29" creationId="{22582229-6477-4FDD-BC27-014BE5AACD45}"/>
          </ac:spMkLst>
        </pc:spChg>
        <pc:spChg chg="add del">
          <ac:chgData name="Noémie Abraini" userId="62a537c4-9122-4db4-b16a-419799d3b055" providerId="ADAL" clId="{7DC4B593-B3BA-4909-B3C0-275D2DAB57DF}" dt="2019-06-05T11:31:20.089" v="50" actId="478"/>
          <ac:spMkLst>
            <pc:docMk/>
            <pc:sldMk cId="157941150" sldId="288"/>
            <ac:spMk id="31" creationId="{A8583AAC-60FF-4B61-AC11-89B8F434E1AA}"/>
          </ac:spMkLst>
        </pc:spChg>
        <pc:spChg chg="add del">
          <ac:chgData name="Noémie Abraini" userId="62a537c4-9122-4db4-b16a-419799d3b055" providerId="ADAL" clId="{7DC4B593-B3BA-4909-B3C0-275D2DAB57DF}" dt="2019-06-05T11:31:18.025" v="49" actId="478"/>
          <ac:spMkLst>
            <pc:docMk/>
            <pc:sldMk cId="157941150" sldId="288"/>
            <ac:spMk id="32" creationId="{822C6686-929E-4596-A0E3-48E56DBC1FA8}"/>
          </ac:spMkLst>
        </pc:spChg>
        <pc:spChg chg="add del">
          <ac:chgData name="Noémie Abraini" userId="62a537c4-9122-4db4-b16a-419799d3b055" providerId="ADAL" clId="{7DC4B593-B3BA-4909-B3C0-275D2DAB57DF}" dt="2019-06-05T11:31:16.196" v="48" actId="478"/>
          <ac:spMkLst>
            <pc:docMk/>
            <pc:sldMk cId="157941150" sldId="288"/>
            <ac:spMk id="33" creationId="{5A22B300-45C1-4F01-B557-34B946619C58}"/>
          </ac:spMkLst>
        </pc:spChg>
        <pc:spChg chg="add del mod">
          <ac:chgData name="Noémie Abraini" userId="62a537c4-9122-4db4-b16a-419799d3b055" providerId="ADAL" clId="{7DC4B593-B3BA-4909-B3C0-275D2DAB57DF}" dt="2019-06-05T11:31:14.954" v="47" actId="478"/>
          <ac:spMkLst>
            <pc:docMk/>
            <pc:sldMk cId="157941150" sldId="288"/>
            <ac:spMk id="34" creationId="{B12FFD58-E3E5-436D-B3B9-4996BB66D8B2}"/>
          </ac:spMkLst>
        </pc:spChg>
        <pc:spChg chg="add mod">
          <ac:chgData name="Noémie Abraini" userId="62a537c4-9122-4db4-b16a-419799d3b055" providerId="ADAL" clId="{7DC4B593-B3BA-4909-B3C0-275D2DAB57DF}" dt="2019-06-05T11:49:22.113" v="393" actId="1038"/>
          <ac:spMkLst>
            <pc:docMk/>
            <pc:sldMk cId="157941150" sldId="288"/>
            <ac:spMk id="35" creationId="{6C0AA696-4244-4076-9A6F-2A37A929CD5E}"/>
          </ac:spMkLst>
        </pc:spChg>
        <pc:spChg chg="add mod">
          <ac:chgData name="Noémie Abraini" userId="62a537c4-9122-4db4-b16a-419799d3b055" providerId="ADAL" clId="{7DC4B593-B3BA-4909-B3C0-275D2DAB57DF}" dt="2019-06-05T11:47:58.730" v="368" actId="14100"/>
          <ac:spMkLst>
            <pc:docMk/>
            <pc:sldMk cId="157941150" sldId="288"/>
            <ac:spMk id="36" creationId="{F155E275-1C42-4286-B756-32EE9426BE4C}"/>
          </ac:spMkLst>
        </pc:spChg>
        <pc:spChg chg="add mod">
          <ac:chgData name="Noémie Abraini" userId="62a537c4-9122-4db4-b16a-419799d3b055" providerId="ADAL" clId="{7DC4B593-B3BA-4909-B3C0-275D2DAB57DF}" dt="2019-06-05T11:51:12.458" v="479" actId="14100"/>
          <ac:spMkLst>
            <pc:docMk/>
            <pc:sldMk cId="157941150" sldId="288"/>
            <ac:spMk id="37" creationId="{FE4F4B03-23EE-4AED-A347-BB38AEBE470A}"/>
          </ac:spMkLst>
        </pc:spChg>
        <pc:spChg chg="add mod">
          <ac:chgData name="Noémie Abraini" userId="62a537c4-9122-4db4-b16a-419799d3b055" providerId="ADAL" clId="{7DC4B593-B3BA-4909-B3C0-275D2DAB57DF}" dt="2019-06-05T11:51:56.460" v="497" actId="14100"/>
          <ac:spMkLst>
            <pc:docMk/>
            <pc:sldMk cId="157941150" sldId="288"/>
            <ac:spMk id="38" creationId="{74CFC1EA-BF55-4FEF-ADCF-CA70CDD692D3}"/>
          </ac:spMkLst>
        </pc:spChg>
        <pc:spChg chg="add del">
          <ac:chgData name="Noémie Abraini" userId="62a537c4-9122-4db4-b16a-419799d3b055" providerId="ADAL" clId="{7DC4B593-B3BA-4909-B3C0-275D2DAB57DF}" dt="2019-06-05T11:43:45.868" v="198"/>
          <ac:spMkLst>
            <pc:docMk/>
            <pc:sldMk cId="157941150" sldId="288"/>
            <ac:spMk id="39" creationId="{2F791411-E4FD-4E05-8ED3-E3A30D8E5B3C}"/>
          </ac:spMkLst>
        </pc:spChg>
        <pc:spChg chg="add mod">
          <ac:chgData name="Noémie Abraini" userId="62a537c4-9122-4db4-b16a-419799d3b055" providerId="ADAL" clId="{7DC4B593-B3BA-4909-B3C0-275D2DAB57DF}" dt="2019-06-05T13:24:40.187" v="553" actId="14100"/>
          <ac:spMkLst>
            <pc:docMk/>
            <pc:sldMk cId="157941150" sldId="288"/>
            <ac:spMk id="40" creationId="{9092A7B9-7C26-45C1-BDF8-C3177675A229}"/>
          </ac:spMkLst>
        </pc:spChg>
        <pc:spChg chg="add mod">
          <ac:chgData name="Noémie Abraini" userId="62a537c4-9122-4db4-b16a-419799d3b055" providerId="ADAL" clId="{7DC4B593-B3BA-4909-B3C0-275D2DAB57DF}" dt="2019-06-05T11:52:00.642" v="498" actId="14100"/>
          <ac:spMkLst>
            <pc:docMk/>
            <pc:sldMk cId="157941150" sldId="288"/>
            <ac:spMk id="41" creationId="{5039272E-B47A-4A12-B866-45B41C17CE14}"/>
          </ac:spMkLst>
        </pc:spChg>
        <pc:spChg chg="add mod">
          <ac:chgData name="Noémie Abraini" userId="62a537c4-9122-4db4-b16a-419799d3b055" providerId="ADAL" clId="{7DC4B593-B3BA-4909-B3C0-275D2DAB57DF}" dt="2019-06-05T11:50:11.446" v="440" actId="1036"/>
          <ac:spMkLst>
            <pc:docMk/>
            <pc:sldMk cId="157941150" sldId="288"/>
            <ac:spMk id="42" creationId="{8B2867F1-FADB-40CE-8618-6F6E5ED68C5F}"/>
          </ac:spMkLst>
        </pc:spChg>
        <pc:spChg chg="add mod">
          <ac:chgData name="Noémie Abraini" userId="62a537c4-9122-4db4-b16a-419799d3b055" providerId="ADAL" clId="{7DC4B593-B3BA-4909-B3C0-275D2DAB57DF}" dt="2019-06-05T11:51:50.899" v="496" actId="14100"/>
          <ac:spMkLst>
            <pc:docMk/>
            <pc:sldMk cId="157941150" sldId="288"/>
            <ac:spMk id="43" creationId="{69C0B6DC-89D5-4DF7-915B-DF97730F784F}"/>
          </ac:spMkLst>
        </pc:spChg>
        <pc:grpChg chg="del">
          <ac:chgData name="Noémie Abraini" userId="62a537c4-9122-4db4-b16a-419799d3b055" providerId="ADAL" clId="{7DC4B593-B3BA-4909-B3C0-275D2DAB57DF}" dt="2019-06-05T11:32:36.172" v="82" actId="478"/>
          <ac:grpSpMkLst>
            <pc:docMk/>
            <pc:sldMk cId="157941150" sldId="288"/>
            <ac:grpSpMk id="7" creationId="{53149159-FABB-4C57-81C1-A33E35CA58C3}"/>
          </ac:grpSpMkLst>
        </pc:grpChg>
        <pc:grpChg chg="del">
          <ac:chgData name="Noémie Abraini" userId="62a537c4-9122-4db4-b16a-419799d3b055" providerId="ADAL" clId="{7DC4B593-B3BA-4909-B3C0-275D2DAB57DF}" dt="2019-06-05T11:48:36.053" v="381" actId="478"/>
          <ac:grpSpMkLst>
            <pc:docMk/>
            <pc:sldMk cId="157941150" sldId="288"/>
            <ac:grpSpMk id="10" creationId="{14ED1F38-26B3-4C67-94FB-A4A6E62A811A}"/>
          </ac:grpSpMkLst>
        </pc:grpChg>
        <pc:grpChg chg="del">
          <ac:chgData name="Noémie Abraini" userId="62a537c4-9122-4db4-b16a-419799d3b055" providerId="ADAL" clId="{7DC4B593-B3BA-4909-B3C0-275D2DAB57DF}" dt="2019-06-05T11:44:20.101" v="242" actId="478"/>
          <ac:grpSpMkLst>
            <pc:docMk/>
            <pc:sldMk cId="157941150" sldId="288"/>
            <ac:grpSpMk id="13" creationId="{3707EA48-7AA6-4079-B4B9-090EADEE2A4E}"/>
          </ac:grpSpMkLst>
        </pc:grpChg>
        <pc:grpChg chg="del">
          <ac:chgData name="Noémie Abraini" userId="62a537c4-9122-4db4-b16a-419799d3b055" providerId="ADAL" clId="{7DC4B593-B3BA-4909-B3C0-275D2DAB57DF}" dt="2019-06-05T11:47:29.740" v="364" actId="478"/>
          <ac:grpSpMkLst>
            <pc:docMk/>
            <pc:sldMk cId="157941150" sldId="288"/>
            <ac:grpSpMk id="16" creationId="{EB046B69-BE0B-4DCB-AD70-9A0CFDAE0062}"/>
          </ac:grpSpMkLst>
        </pc:grpChg>
        <pc:grpChg chg="del">
          <ac:chgData name="Noémie Abraini" userId="62a537c4-9122-4db4-b16a-419799d3b055" providerId="ADAL" clId="{7DC4B593-B3BA-4909-B3C0-275D2DAB57DF}" dt="2019-06-05T11:45:03.180" v="265" actId="478"/>
          <ac:grpSpMkLst>
            <pc:docMk/>
            <pc:sldMk cId="157941150" sldId="288"/>
            <ac:grpSpMk id="19" creationId="{C3C175B3-08AF-4160-BBE5-0366166ED8F6}"/>
          </ac:grpSpMkLst>
        </pc:grpChg>
        <pc:grpChg chg="del">
          <ac:chgData name="Noémie Abraini" userId="62a537c4-9122-4db4-b16a-419799d3b055" providerId="ADAL" clId="{7DC4B593-B3BA-4909-B3C0-275D2DAB57DF}" dt="2019-06-05T11:50:07.268" v="431" actId="478"/>
          <ac:grpSpMkLst>
            <pc:docMk/>
            <pc:sldMk cId="157941150" sldId="288"/>
            <ac:grpSpMk id="22" creationId="{D3882834-9286-415B-BCAB-509A9C307894}"/>
          </ac:grpSpMkLst>
        </pc:grpChg>
        <pc:grpChg chg="del">
          <ac:chgData name="Noémie Abraini" userId="62a537c4-9122-4db4-b16a-419799d3b055" providerId="ADAL" clId="{7DC4B593-B3BA-4909-B3C0-275D2DAB57DF}" dt="2019-06-05T11:46:03.260" v="287" actId="478"/>
          <ac:grpSpMkLst>
            <pc:docMk/>
            <pc:sldMk cId="157941150" sldId="288"/>
            <ac:grpSpMk id="25" creationId="{BCC55B46-296C-4919-B343-C477B3D8ED5F}"/>
          </ac:grpSpMkLst>
        </pc:grpChg>
        <pc:grpChg chg="mod">
          <ac:chgData name="Noémie Abraini" userId="62a537c4-9122-4db4-b16a-419799d3b055" providerId="ADAL" clId="{7DC4B593-B3BA-4909-B3C0-275D2DAB57DF}" dt="2019-06-05T11:49:25.260" v="395" actId="1037"/>
          <ac:grpSpMkLst>
            <pc:docMk/>
            <pc:sldMk cId="157941150" sldId="288"/>
            <ac:grpSpMk id="47" creationId="{0BAF4568-CF87-432E-B561-141C6D6C5BE2}"/>
          </ac:grpSpMkLst>
        </pc:grpChg>
        <pc:picChg chg="mod">
          <ac:chgData name="Noémie Abraini" userId="62a537c4-9122-4db4-b16a-419799d3b055" providerId="ADAL" clId="{7DC4B593-B3BA-4909-B3C0-275D2DAB57DF}" dt="2019-06-05T11:49:27.312" v="397" actId="1038"/>
          <ac:picMkLst>
            <pc:docMk/>
            <pc:sldMk cId="157941150" sldId="288"/>
            <ac:picMk id="5" creationId="{9392EE39-0C53-4916-BCFE-F347BEFB578F}"/>
          </ac:picMkLst>
        </pc:picChg>
        <pc:picChg chg="mod modCrop">
          <ac:chgData name="Noémie Abraini" userId="62a537c4-9122-4db4-b16a-419799d3b055" providerId="ADAL" clId="{7DC4B593-B3BA-4909-B3C0-275D2DAB57DF}" dt="2019-06-05T11:51:43.564" v="485" actId="732"/>
          <ac:picMkLst>
            <pc:docMk/>
            <pc:sldMk cId="157941150" sldId="288"/>
            <ac:picMk id="6" creationId="{257A6A38-181A-40EC-855D-2B0F72641505}"/>
          </ac:picMkLst>
        </pc:picChg>
        <pc:picChg chg="mod">
          <ac:chgData name="Noémie Abraini" userId="62a537c4-9122-4db4-b16a-419799d3b055" providerId="ADAL" clId="{7DC4B593-B3BA-4909-B3C0-275D2DAB57DF}" dt="2019-06-05T11:49:18.588" v="391" actId="1038"/>
          <ac:picMkLst>
            <pc:docMk/>
            <pc:sldMk cId="157941150" sldId="288"/>
            <ac:picMk id="11" creationId="{AB41F69E-0524-4D92-90E0-857666CA4C53}"/>
          </ac:picMkLst>
        </pc:picChg>
        <pc:picChg chg="mod modCrop">
          <ac:chgData name="Noémie Abraini" userId="62a537c4-9122-4db4-b16a-419799d3b055" providerId="ADAL" clId="{7DC4B593-B3BA-4909-B3C0-275D2DAB57DF}" dt="2019-06-05T11:49:08.858" v="389" actId="732"/>
          <ac:picMkLst>
            <pc:docMk/>
            <pc:sldMk cId="157941150" sldId="288"/>
            <ac:picMk id="17" creationId="{840373A5-97E4-4E96-ABE3-7B6082166C2C}"/>
          </ac:picMkLst>
        </pc:picChg>
        <pc:picChg chg="mod modCrop">
          <ac:chgData name="Noémie Abraini" userId="62a537c4-9122-4db4-b16a-419799d3b055" providerId="ADAL" clId="{7DC4B593-B3BA-4909-B3C0-275D2DAB57DF}" dt="2019-06-05T11:46:33.910" v="307" actId="1035"/>
          <ac:picMkLst>
            <pc:docMk/>
            <pc:sldMk cId="157941150" sldId="288"/>
            <ac:picMk id="20" creationId="{29FD019D-7023-47AA-A3B3-912934A7CE89}"/>
          </ac:picMkLst>
        </pc:picChg>
        <pc:picChg chg="mod">
          <ac:chgData name="Noémie Abraini" userId="62a537c4-9122-4db4-b16a-419799d3b055" providerId="ADAL" clId="{7DC4B593-B3BA-4909-B3C0-275D2DAB57DF}" dt="2019-06-05T11:49:37.491" v="405" actId="1035"/>
          <ac:picMkLst>
            <pc:docMk/>
            <pc:sldMk cId="157941150" sldId="288"/>
            <ac:picMk id="23" creationId="{CDABE52A-E616-462D-BB0C-D9E8515C64C6}"/>
          </ac:picMkLst>
        </pc:picChg>
        <pc:picChg chg="mod">
          <ac:chgData name="Noémie Abraini" userId="62a537c4-9122-4db4-b16a-419799d3b055" providerId="ADAL" clId="{7DC4B593-B3BA-4909-B3C0-275D2DAB57DF}" dt="2019-06-05T11:51:03.496" v="477" actId="14100"/>
          <ac:picMkLst>
            <pc:docMk/>
            <pc:sldMk cId="157941150" sldId="288"/>
            <ac:picMk id="26" creationId="{00AA206F-7245-414A-892B-B36C40AC0B94}"/>
          </ac:picMkLst>
        </pc:picChg>
      </pc:sldChg>
      <pc:sldChg chg="modSp">
        <pc:chgData name="Noémie Abraini" userId="62a537c4-9122-4db4-b16a-419799d3b055" providerId="ADAL" clId="{7DC4B593-B3BA-4909-B3C0-275D2DAB57DF}" dt="2019-06-05T11:52:32.064" v="501" actId="1076"/>
        <pc:sldMkLst>
          <pc:docMk/>
          <pc:sldMk cId="4181093901" sldId="289"/>
        </pc:sldMkLst>
        <pc:spChg chg="mod">
          <ac:chgData name="Noémie Abraini" userId="62a537c4-9122-4db4-b16a-419799d3b055" providerId="ADAL" clId="{7DC4B593-B3BA-4909-B3C0-275D2DAB57DF}" dt="2019-06-05T11:52:32.064" v="501" actId="1076"/>
          <ac:spMkLst>
            <pc:docMk/>
            <pc:sldMk cId="4181093901" sldId="289"/>
            <ac:spMk id="2" creationId="{493BC317-9BF4-4D11-B499-31305B993810}"/>
          </ac:spMkLst>
        </pc:spChg>
      </pc:sldChg>
      <pc:sldChg chg="modSp">
        <pc:chgData name="Noémie Abraini" userId="62a537c4-9122-4db4-b16a-419799d3b055" providerId="ADAL" clId="{7DC4B593-B3BA-4909-B3C0-275D2DAB57DF}" dt="2019-06-05T09:50:27.714" v="6" actId="403"/>
        <pc:sldMkLst>
          <pc:docMk/>
          <pc:sldMk cId="1269842275" sldId="297"/>
        </pc:sldMkLst>
        <pc:spChg chg="mod">
          <ac:chgData name="Noémie Abraini" userId="62a537c4-9122-4db4-b16a-419799d3b055" providerId="ADAL" clId="{7DC4B593-B3BA-4909-B3C0-275D2DAB57DF}" dt="2019-06-05T09:49:55.413" v="0" actId="1076"/>
          <ac:spMkLst>
            <pc:docMk/>
            <pc:sldMk cId="1269842275" sldId="297"/>
            <ac:spMk id="18" creationId="{00000000-0000-0000-0000-000000000000}"/>
          </ac:spMkLst>
        </pc:spChg>
        <pc:graphicFrameChg chg="mod">
          <ac:chgData name="Noémie Abraini" userId="62a537c4-9122-4db4-b16a-419799d3b055" providerId="ADAL" clId="{7DC4B593-B3BA-4909-B3C0-275D2DAB57DF}" dt="2019-06-05T09:50:27.714" v="6" actId="403"/>
          <ac:graphicFrameMkLst>
            <pc:docMk/>
            <pc:sldMk cId="1269842275" sldId="297"/>
            <ac:graphicFrameMk id="5" creationId="{00000000-0000-0000-0000-000000000000}"/>
          </ac:graphicFrameMkLst>
        </pc:graphicFrameChg>
      </pc:sldChg>
      <pc:sldChg chg="modSp">
        <pc:chgData name="Noémie Abraini" userId="62a537c4-9122-4db4-b16a-419799d3b055" providerId="ADAL" clId="{7DC4B593-B3BA-4909-B3C0-275D2DAB57DF}" dt="2019-06-05T11:37:24.568" v="184" actId="20577"/>
        <pc:sldMkLst>
          <pc:docMk/>
          <pc:sldMk cId="78222364" sldId="299"/>
        </pc:sldMkLst>
        <pc:spChg chg="mod">
          <ac:chgData name="Noémie Abraini" userId="62a537c4-9122-4db4-b16a-419799d3b055" providerId="ADAL" clId="{7DC4B593-B3BA-4909-B3C0-275D2DAB57DF}" dt="2019-06-05T11:34:17.074" v="101" actId="1076"/>
          <ac:spMkLst>
            <pc:docMk/>
            <pc:sldMk cId="78222364" sldId="299"/>
            <ac:spMk id="18" creationId="{00000000-0000-0000-0000-000000000000}"/>
          </ac:spMkLst>
        </pc:spChg>
        <pc:graphicFrameChg chg="mod">
          <ac:chgData name="Noémie Abraini" userId="62a537c4-9122-4db4-b16a-419799d3b055" providerId="ADAL" clId="{7DC4B593-B3BA-4909-B3C0-275D2DAB57DF}" dt="2019-06-05T11:37:24.568" v="184" actId="20577"/>
          <ac:graphicFrameMkLst>
            <pc:docMk/>
            <pc:sldMk cId="78222364" sldId="299"/>
            <ac:graphicFrameMk id="5" creationId="{00000000-0000-0000-0000-000000000000}"/>
          </ac:graphicFrameMkLst>
        </pc:graphicFrameChg>
      </pc:sldChg>
      <pc:sldChg chg="addSp delSp modSp add">
        <pc:chgData name="Noémie Abraini" userId="62a537c4-9122-4db4-b16a-419799d3b055" providerId="ADAL" clId="{7DC4B593-B3BA-4909-B3C0-275D2DAB57DF}" dt="2019-06-05T11:55:54.201" v="526" actId="478"/>
        <pc:sldMkLst>
          <pc:docMk/>
          <pc:sldMk cId="3792204988" sldId="300"/>
        </pc:sldMkLst>
        <pc:picChg chg="del">
          <ac:chgData name="Noémie Abraini" userId="62a537c4-9122-4db4-b16a-419799d3b055" providerId="ADAL" clId="{7DC4B593-B3BA-4909-B3C0-275D2DAB57DF}" dt="2019-06-05T11:54:51.955" v="520" actId="478"/>
          <ac:picMkLst>
            <pc:docMk/>
            <pc:sldMk cId="3792204988" sldId="300"/>
            <ac:picMk id="5" creationId="{BE385FE3-DEDD-4101-B775-B3D2B9545E17}"/>
          </ac:picMkLst>
        </pc:picChg>
        <pc:picChg chg="add del mod">
          <ac:chgData name="Noémie Abraini" userId="62a537c4-9122-4db4-b16a-419799d3b055" providerId="ADAL" clId="{7DC4B593-B3BA-4909-B3C0-275D2DAB57DF}" dt="2019-06-05T11:55:54.201" v="526" actId="478"/>
          <ac:picMkLst>
            <pc:docMk/>
            <pc:sldMk cId="3792204988" sldId="300"/>
            <ac:picMk id="7" creationId="{1A29DFA9-EA03-408E-9149-697AA93881C5}"/>
          </ac:picMkLst>
        </pc:picChg>
      </pc:sldChg>
      <pc:sldChg chg="modSp">
        <pc:chgData name="Noémie Abraini" userId="62a537c4-9122-4db4-b16a-419799d3b055" providerId="ADAL" clId="{7DC4B593-B3BA-4909-B3C0-275D2DAB57DF}" dt="2019-06-05T13:24:08.082" v="552" actId="20577"/>
        <pc:sldMkLst>
          <pc:docMk/>
          <pc:sldMk cId="3784652894" sldId="302"/>
        </pc:sldMkLst>
        <pc:graphicFrameChg chg="mod">
          <ac:chgData name="Noémie Abraini" userId="62a537c4-9122-4db4-b16a-419799d3b055" providerId="ADAL" clId="{7DC4B593-B3BA-4909-B3C0-275D2DAB57DF}" dt="2019-06-05T13:24:08.082" v="552" actId="20577"/>
          <ac:graphicFrameMkLst>
            <pc:docMk/>
            <pc:sldMk cId="3784652894" sldId="302"/>
            <ac:graphicFrameMk id="5" creationId="{00000000-0000-0000-0000-000000000000}"/>
          </ac:graphicFrameMkLst>
        </pc:graphicFrameChg>
      </pc:sldChg>
    </pc:docChg>
  </pc:docChgLst>
  <pc:docChgLst>
    <pc:chgData name="Florian Carquillat" userId="S::f.carquillat@cfci.nl::e85a1728-fa67-41c8-a468-51a3735be722" providerId="AD" clId="Web-{E20CDB88-451E-09F6-DCCC-092AD54F357D}"/>
    <pc:docChg chg="addSld modSld">
      <pc:chgData name="Florian Carquillat" userId="S::f.carquillat@cfci.nl::e85a1728-fa67-41c8-a468-51a3735be722" providerId="AD" clId="Web-{E20CDB88-451E-09F6-DCCC-092AD54F357D}" dt="2019-06-05T13:04:52.208" v="25" actId="20577"/>
      <pc:docMkLst>
        <pc:docMk/>
      </pc:docMkLst>
      <pc:sldChg chg="modSp">
        <pc:chgData name="Florian Carquillat" userId="S::f.carquillat@cfci.nl::e85a1728-fa67-41c8-a468-51a3735be722" providerId="AD" clId="Web-{E20CDB88-451E-09F6-DCCC-092AD54F357D}" dt="2019-06-05T13:04:52.208" v="25" actId="20577"/>
        <pc:sldMkLst>
          <pc:docMk/>
          <pc:sldMk cId="1598974049" sldId="268"/>
        </pc:sldMkLst>
        <pc:spChg chg="mod">
          <ac:chgData name="Florian Carquillat" userId="S::f.carquillat@cfci.nl::e85a1728-fa67-41c8-a468-51a3735be722" providerId="AD" clId="Web-{E20CDB88-451E-09F6-DCCC-092AD54F357D}" dt="2019-06-05T13:04:52.208" v="25" actId="20577"/>
          <ac:spMkLst>
            <pc:docMk/>
            <pc:sldMk cId="1598974049" sldId="268"/>
            <ac:spMk id="12" creationId="{00000000-0000-0000-0000-000000000000}"/>
          </ac:spMkLst>
        </pc:spChg>
      </pc:sldChg>
      <pc:sldChg chg="modSp">
        <pc:chgData name="Florian Carquillat" userId="S::f.carquillat@cfci.nl::e85a1728-fa67-41c8-a468-51a3735be722" providerId="AD" clId="Web-{E20CDB88-451E-09F6-DCCC-092AD54F357D}" dt="2019-06-05T10:08:44.041" v="1" actId="1076"/>
        <pc:sldMkLst>
          <pc:docMk/>
          <pc:sldMk cId="2443418736" sldId="286"/>
        </pc:sldMkLst>
        <pc:picChg chg="mod">
          <ac:chgData name="Florian Carquillat" userId="S::f.carquillat@cfci.nl::e85a1728-fa67-41c8-a468-51a3735be722" providerId="AD" clId="Web-{E20CDB88-451E-09F6-DCCC-092AD54F357D}" dt="2019-06-05T10:08:44.041" v="1" actId="1076"/>
          <ac:picMkLst>
            <pc:docMk/>
            <pc:sldMk cId="2443418736" sldId="286"/>
            <ac:picMk id="5" creationId="{BE385FE3-DEDD-4101-B775-B3D2B9545E17}"/>
          </ac:picMkLst>
        </pc:picChg>
      </pc:sldChg>
      <pc:sldChg chg="add">
        <pc:chgData name="Florian Carquillat" userId="S::f.carquillat@cfci.nl::e85a1728-fa67-41c8-a468-51a3735be722" providerId="AD" clId="Web-{E20CDB88-451E-09F6-DCCC-092AD54F357D}" dt="2019-06-05T10:15:23.538" v="2"/>
        <pc:sldMkLst>
          <pc:docMk/>
          <pc:sldMk cId="78222364" sldId="299"/>
        </pc:sldMkLst>
      </pc:sldChg>
    </pc:docChg>
  </pc:docChgLst>
  <pc:docChgLst>
    <pc:chgData name=" " userId="0ebb8a10-969f-4443-b436-b0e10bda11dc" providerId="ADAL" clId="{6C22217B-197C-4DA8-9A7A-9138B66E8FB0}"/>
    <pc:docChg chg="undo custSel addSld delSld modSld sldOrd">
      <pc:chgData name=" " userId="0ebb8a10-969f-4443-b436-b0e10bda11dc" providerId="ADAL" clId="{6C22217B-197C-4DA8-9A7A-9138B66E8FB0}" dt="2019-05-31T15:01:17.234" v="909" actId="1076"/>
      <pc:docMkLst>
        <pc:docMk/>
      </pc:docMkLst>
      <pc:sldChg chg="addSp delSp modSp">
        <pc:chgData name=" " userId="0ebb8a10-969f-4443-b436-b0e10bda11dc" providerId="ADAL" clId="{6C22217B-197C-4DA8-9A7A-9138B66E8FB0}" dt="2019-05-31T15:01:17.234" v="909" actId="1076"/>
        <pc:sldMkLst>
          <pc:docMk/>
          <pc:sldMk cId="3787029340" sldId="272"/>
        </pc:sldMkLst>
        <pc:picChg chg="add del mod">
          <ac:chgData name=" " userId="0ebb8a10-969f-4443-b436-b0e10bda11dc" providerId="ADAL" clId="{6C22217B-197C-4DA8-9A7A-9138B66E8FB0}" dt="2019-05-31T11:58:56.631" v="298" actId="478"/>
          <ac:picMkLst>
            <pc:docMk/>
            <pc:sldMk cId="3787029340" sldId="272"/>
            <ac:picMk id="7" creationId="{0DB74A6A-1667-438D-9874-85EA516B4D16}"/>
          </ac:picMkLst>
        </pc:picChg>
        <pc:picChg chg="add mod">
          <ac:chgData name=" " userId="0ebb8a10-969f-4443-b436-b0e10bda11dc" providerId="ADAL" clId="{6C22217B-197C-4DA8-9A7A-9138B66E8FB0}" dt="2019-05-31T15:01:17.234" v="909" actId="1076"/>
          <ac:picMkLst>
            <pc:docMk/>
            <pc:sldMk cId="3787029340" sldId="272"/>
            <ac:picMk id="7" creationId="{36A549FF-208B-4546-B665-096703EEBEAB}"/>
          </ac:picMkLst>
        </pc:picChg>
        <pc:picChg chg="add del mod">
          <ac:chgData name=" " userId="0ebb8a10-969f-4443-b436-b0e10bda11dc" providerId="ADAL" clId="{6C22217B-197C-4DA8-9A7A-9138B66E8FB0}" dt="2019-05-31T15:00:44.488" v="901" actId="478"/>
          <ac:picMkLst>
            <pc:docMk/>
            <pc:sldMk cId="3787029340" sldId="272"/>
            <ac:picMk id="9" creationId="{239E7655-E4DB-4603-8F89-EC550C0F7E7A}"/>
          </ac:picMkLst>
        </pc:picChg>
        <pc:picChg chg="del">
          <ac:chgData name=" " userId="0ebb8a10-969f-4443-b436-b0e10bda11dc" providerId="ADAL" clId="{6C22217B-197C-4DA8-9A7A-9138B66E8FB0}" dt="2019-05-31T11:44:42.363" v="296" actId="478"/>
          <ac:picMkLst>
            <pc:docMk/>
            <pc:sldMk cId="3787029340" sldId="272"/>
            <ac:picMk id="19" creationId="{FE9E4C97-EB2B-496E-A5B7-91FCDF514996}"/>
          </ac:picMkLst>
        </pc:picChg>
      </pc:sldChg>
      <pc:sldChg chg="addSp delSp modSp">
        <pc:chgData name=" " userId="0ebb8a10-969f-4443-b436-b0e10bda11dc" providerId="ADAL" clId="{6C22217B-197C-4DA8-9A7A-9138B66E8FB0}" dt="2019-05-31T14:53:00.125" v="807" actId="1076"/>
        <pc:sldMkLst>
          <pc:docMk/>
          <pc:sldMk cId="3180087454" sldId="280"/>
        </pc:sldMkLst>
        <pc:spChg chg="add mod">
          <ac:chgData name=" " userId="0ebb8a10-969f-4443-b436-b0e10bda11dc" providerId="ADAL" clId="{6C22217B-197C-4DA8-9A7A-9138B66E8FB0}" dt="2019-05-31T14:53:00.125" v="807" actId="1076"/>
          <ac:spMkLst>
            <pc:docMk/>
            <pc:sldMk cId="3180087454" sldId="280"/>
            <ac:spMk id="3" creationId="{9331E828-6398-45D9-AB78-EA4392F82A9A}"/>
          </ac:spMkLst>
        </pc:spChg>
        <pc:spChg chg="add mod">
          <ac:chgData name=" " userId="0ebb8a10-969f-4443-b436-b0e10bda11dc" providerId="ADAL" clId="{6C22217B-197C-4DA8-9A7A-9138B66E8FB0}" dt="2019-05-31T12:19:08.378" v="657" actId="14100"/>
          <ac:spMkLst>
            <pc:docMk/>
            <pc:sldMk cId="3180087454" sldId="280"/>
            <ac:spMk id="4" creationId="{48D8F11F-FD35-4A60-95DB-4A1D7E1DAE05}"/>
          </ac:spMkLst>
        </pc:spChg>
        <pc:spChg chg="del">
          <ac:chgData name=" " userId="0ebb8a10-969f-4443-b436-b0e10bda11dc" providerId="ADAL" clId="{6C22217B-197C-4DA8-9A7A-9138B66E8FB0}" dt="2019-05-31T12:22:18.184" v="662" actId="478"/>
          <ac:spMkLst>
            <pc:docMk/>
            <pc:sldMk cId="3180087454" sldId="280"/>
            <ac:spMk id="16" creationId="{170C0EBC-8AE7-465D-939D-9CA7937A9EB3}"/>
          </ac:spMkLst>
        </pc:spChg>
        <pc:spChg chg="mod">
          <ac:chgData name=" " userId="0ebb8a10-969f-4443-b436-b0e10bda11dc" providerId="ADAL" clId="{6C22217B-197C-4DA8-9A7A-9138B66E8FB0}" dt="2019-05-31T12:11:26.865" v="387" actId="20577"/>
          <ac:spMkLst>
            <pc:docMk/>
            <pc:sldMk cId="3180087454" sldId="280"/>
            <ac:spMk id="18" creationId="{00000000-0000-0000-0000-000000000000}"/>
          </ac:spMkLst>
        </pc:spChg>
        <pc:picChg chg="add mod">
          <ac:chgData name=" " userId="0ebb8a10-969f-4443-b436-b0e10bda11dc" providerId="ADAL" clId="{6C22217B-197C-4DA8-9A7A-9138B66E8FB0}" dt="2019-05-31T12:22:36.047" v="664"/>
          <ac:picMkLst>
            <pc:docMk/>
            <pc:sldMk cId="3180087454" sldId="280"/>
            <ac:picMk id="6" creationId="{AA28C79E-2599-4488-9538-F1FA26611624}"/>
          </ac:picMkLst>
        </pc:picChg>
      </pc:sldChg>
      <pc:sldChg chg="addSp modSp">
        <pc:chgData name=" " userId="0ebb8a10-969f-4443-b436-b0e10bda11dc" providerId="ADAL" clId="{6C22217B-197C-4DA8-9A7A-9138B66E8FB0}" dt="2019-05-31T14:56:21.713" v="900" actId="20577"/>
        <pc:sldMkLst>
          <pc:docMk/>
          <pc:sldMk cId="3783294656" sldId="283"/>
        </pc:sldMkLst>
        <pc:spChg chg="add mod">
          <ac:chgData name=" " userId="0ebb8a10-969f-4443-b436-b0e10bda11dc" providerId="ADAL" clId="{6C22217B-197C-4DA8-9A7A-9138B66E8FB0}" dt="2019-05-31T14:55:11.371" v="884" actId="20577"/>
          <ac:spMkLst>
            <pc:docMk/>
            <pc:sldMk cId="3783294656" sldId="283"/>
            <ac:spMk id="11" creationId="{5DA7F2D0-9CB8-4AD9-A358-FA949FD89013}"/>
          </ac:spMkLst>
        </pc:spChg>
        <pc:spChg chg="mod">
          <ac:chgData name=" " userId="0ebb8a10-969f-4443-b436-b0e10bda11dc" providerId="ADAL" clId="{6C22217B-197C-4DA8-9A7A-9138B66E8FB0}" dt="2019-05-31T14:56:21.713" v="900" actId="20577"/>
          <ac:spMkLst>
            <pc:docMk/>
            <pc:sldMk cId="3783294656" sldId="283"/>
            <ac:spMk id="35" creationId="{AFDED3C3-2000-497E-9203-65314BB8186F}"/>
          </ac:spMkLst>
        </pc:spChg>
        <pc:spChg chg="mod">
          <ac:chgData name=" " userId="0ebb8a10-969f-4443-b436-b0e10bda11dc" providerId="ADAL" clId="{6C22217B-197C-4DA8-9A7A-9138B66E8FB0}" dt="2019-05-31T14:55:23.290" v="886" actId="1076"/>
          <ac:spMkLst>
            <pc:docMk/>
            <pc:sldMk cId="3783294656" sldId="283"/>
            <ac:spMk id="40" creationId="{E44D3625-42F5-4537-968A-50F9D5F67EEA}"/>
          </ac:spMkLst>
        </pc:spChg>
      </pc:sldChg>
      <pc:sldChg chg="addSp modSp">
        <pc:chgData name=" " userId="0ebb8a10-969f-4443-b436-b0e10bda11dc" providerId="ADAL" clId="{6C22217B-197C-4DA8-9A7A-9138B66E8FB0}" dt="2019-05-31T14:49:59.178" v="751" actId="207"/>
        <pc:sldMkLst>
          <pc:docMk/>
          <pc:sldMk cId="157941150" sldId="288"/>
        </pc:sldMkLst>
        <pc:spChg chg="mod">
          <ac:chgData name=" " userId="0ebb8a10-969f-4443-b436-b0e10bda11dc" providerId="ADAL" clId="{6C22217B-197C-4DA8-9A7A-9138B66E8FB0}" dt="2019-05-31T14:47:31.488" v="689" actId="1076"/>
          <ac:spMkLst>
            <pc:docMk/>
            <pc:sldMk cId="157941150" sldId="288"/>
            <ac:spMk id="12" creationId="{B38C10D9-550D-4801-829A-374E15C006AB}"/>
          </ac:spMkLst>
        </pc:spChg>
        <pc:spChg chg="mod">
          <ac:chgData name=" " userId="0ebb8a10-969f-4443-b436-b0e10bda11dc" providerId="ADAL" clId="{6C22217B-197C-4DA8-9A7A-9138B66E8FB0}" dt="2019-05-31T14:47:38.867" v="691" actId="1076"/>
          <ac:spMkLst>
            <pc:docMk/>
            <pc:sldMk cId="157941150" sldId="288"/>
            <ac:spMk id="15" creationId="{F81471CC-48C0-4041-8360-E73CFFD348CB}"/>
          </ac:spMkLst>
        </pc:spChg>
        <pc:spChg chg="mod">
          <ac:chgData name=" " userId="0ebb8a10-969f-4443-b436-b0e10bda11dc" providerId="ADAL" clId="{6C22217B-197C-4DA8-9A7A-9138B66E8FB0}" dt="2019-05-31T14:47:48.554" v="695"/>
          <ac:spMkLst>
            <pc:docMk/>
            <pc:sldMk cId="157941150" sldId="288"/>
            <ac:spMk id="18" creationId="{3007F5C4-07CD-4BB2-9A30-DFD275E48D6F}"/>
          </ac:spMkLst>
        </pc:spChg>
        <pc:spChg chg="mod">
          <ac:chgData name=" " userId="0ebb8a10-969f-4443-b436-b0e10bda11dc" providerId="ADAL" clId="{6C22217B-197C-4DA8-9A7A-9138B66E8FB0}" dt="2019-05-31T14:48:55.294" v="728" actId="1076"/>
          <ac:spMkLst>
            <pc:docMk/>
            <pc:sldMk cId="157941150" sldId="288"/>
            <ac:spMk id="21" creationId="{0CDBEBEC-7D2F-4FC2-B319-B71944D5240C}"/>
          </ac:spMkLst>
        </pc:spChg>
        <pc:spChg chg="mod">
          <ac:chgData name=" " userId="0ebb8a10-969f-4443-b436-b0e10bda11dc" providerId="ADAL" clId="{6C22217B-197C-4DA8-9A7A-9138B66E8FB0}" dt="2019-05-31T14:49:02.798" v="729" actId="1076"/>
          <ac:spMkLst>
            <pc:docMk/>
            <pc:sldMk cId="157941150" sldId="288"/>
            <ac:spMk id="27" creationId="{8AA967B4-A24E-4E63-83EE-0FB360A5FA70}"/>
          </ac:spMkLst>
        </pc:spChg>
        <pc:spChg chg="add mod">
          <ac:chgData name=" " userId="0ebb8a10-969f-4443-b436-b0e10bda11dc" providerId="ADAL" clId="{6C22217B-197C-4DA8-9A7A-9138B66E8FB0}" dt="2019-05-31T14:48:51.456" v="727" actId="1076"/>
          <ac:spMkLst>
            <pc:docMk/>
            <pc:sldMk cId="157941150" sldId="288"/>
            <ac:spMk id="28" creationId="{6C821000-3006-4C10-94C2-0956BDBC10B8}"/>
          </ac:spMkLst>
        </pc:spChg>
        <pc:spChg chg="add mod">
          <ac:chgData name=" " userId="0ebb8a10-969f-4443-b436-b0e10bda11dc" providerId="ADAL" clId="{6C22217B-197C-4DA8-9A7A-9138B66E8FB0}" dt="2019-05-31T14:49:59.178" v="751" actId="207"/>
          <ac:spMkLst>
            <pc:docMk/>
            <pc:sldMk cId="157941150" sldId="288"/>
            <ac:spMk id="29" creationId="{22582229-6477-4FDD-BC27-014BE5AACD45}"/>
          </ac:spMkLst>
        </pc:spChg>
        <pc:grpChg chg="mod">
          <ac:chgData name=" " userId="0ebb8a10-969f-4443-b436-b0e10bda11dc" providerId="ADAL" clId="{6C22217B-197C-4DA8-9A7A-9138B66E8FB0}" dt="2019-05-31T14:47:48.554" v="695"/>
          <ac:grpSpMkLst>
            <pc:docMk/>
            <pc:sldMk cId="157941150" sldId="288"/>
            <ac:grpSpMk id="16" creationId="{EB046B69-BE0B-4DCB-AD70-9A0CFDAE0062}"/>
          </ac:grpSpMkLst>
        </pc:grpChg>
        <pc:grpChg chg="mod">
          <ac:chgData name=" " userId="0ebb8a10-969f-4443-b436-b0e10bda11dc" providerId="ADAL" clId="{6C22217B-197C-4DA8-9A7A-9138B66E8FB0}" dt="2019-05-31T14:47:48.554" v="695"/>
          <ac:grpSpMkLst>
            <pc:docMk/>
            <pc:sldMk cId="157941150" sldId="288"/>
            <ac:grpSpMk id="47" creationId="{0BAF4568-CF87-432E-B561-141C6D6C5BE2}"/>
          </ac:grpSpMkLst>
        </pc:grpChg>
        <pc:picChg chg="mod modCrop">
          <ac:chgData name=" " userId="0ebb8a10-969f-4443-b436-b0e10bda11dc" providerId="ADAL" clId="{6C22217B-197C-4DA8-9A7A-9138B66E8FB0}" dt="2019-05-31T14:48:41.252" v="725" actId="732"/>
          <ac:picMkLst>
            <pc:docMk/>
            <pc:sldMk cId="157941150" sldId="288"/>
            <ac:picMk id="5" creationId="{9392EE39-0C53-4916-BCFE-F347BEFB578F}"/>
          </ac:picMkLst>
        </pc:picChg>
        <pc:picChg chg="mod modCrop">
          <ac:chgData name=" " userId="0ebb8a10-969f-4443-b436-b0e10bda11dc" providerId="ADAL" clId="{6C22217B-197C-4DA8-9A7A-9138B66E8FB0}" dt="2019-05-31T14:48:46.355" v="726" actId="732"/>
          <ac:picMkLst>
            <pc:docMk/>
            <pc:sldMk cId="157941150" sldId="288"/>
            <ac:picMk id="20" creationId="{29FD019D-7023-47AA-A3B3-912934A7CE89}"/>
          </ac:picMkLst>
        </pc:picChg>
      </pc:sldChg>
    </pc:docChg>
  </pc:docChgLst>
  <pc:docChgLst>
    <pc:chgData name="Noémie Abraini" userId="S::n.abraini@cfci.nl::62a537c4-9122-4db4-b16a-419799d3b055" providerId="AD" clId="Web-{7EFB82E8-9AA5-7D59-2DF2-BA9F03CA17DC}"/>
    <pc:docChg chg="modSld">
      <pc:chgData name="Noémie Abraini" userId="S::n.abraini@cfci.nl::62a537c4-9122-4db4-b16a-419799d3b055" providerId="AD" clId="Web-{7EFB82E8-9AA5-7D59-2DF2-BA9F03CA17DC}" dt="2019-06-05T13:21:55.143" v="8" actId="20577"/>
      <pc:docMkLst>
        <pc:docMk/>
      </pc:docMkLst>
      <pc:sldChg chg="modSp">
        <pc:chgData name="Noémie Abraini" userId="S::n.abraini@cfci.nl::62a537c4-9122-4db4-b16a-419799d3b055" providerId="AD" clId="Web-{7EFB82E8-9AA5-7D59-2DF2-BA9F03CA17DC}" dt="2019-06-05T13:20:38.456" v="2" actId="20577"/>
        <pc:sldMkLst>
          <pc:docMk/>
          <pc:sldMk cId="1598974049" sldId="268"/>
        </pc:sldMkLst>
        <pc:spChg chg="mod">
          <ac:chgData name="Noémie Abraini" userId="S::n.abraini@cfci.nl::62a537c4-9122-4db4-b16a-419799d3b055" providerId="AD" clId="Web-{7EFB82E8-9AA5-7D59-2DF2-BA9F03CA17DC}" dt="2019-06-05T13:20:38.456" v="2" actId="20577"/>
          <ac:spMkLst>
            <pc:docMk/>
            <pc:sldMk cId="1598974049" sldId="268"/>
            <ac:spMk id="12" creationId="{00000000-0000-0000-0000-000000000000}"/>
          </ac:spMkLst>
        </pc:spChg>
      </pc:sldChg>
      <pc:sldChg chg="modSp">
        <pc:chgData name="Noémie Abraini" userId="S::n.abraini@cfci.nl::62a537c4-9122-4db4-b16a-419799d3b055" providerId="AD" clId="Web-{7EFB82E8-9AA5-7D59-2DF2-BA9F03CA17DC}" dt="2019-06-05T13:21:55.143" v="7" actId="20577"/>
        <pc:sldMkLst>
          <pc:docMk/>
          <pc:sldMk cId="1643937794" sldId="290"/>
        </pc:sldMkLst>
        <pc:spChg chg="mod">
          <ac:chgData name="Noémie Abraini" userId="S::n.abraini@cfci.nl::62a537c4-9122-4db4-b16a-419799d3b055" providerId="AD" clId="Web-{7EFB82E8-9AA5-7D59-2DF2-BA9F03CA17DC}" dt="2019-06-05T13:20:46.503" v="4" actId="1076"/>
          <ac:spMkLst>
            <pc:docMk/>
            <pc:sldMk cId="1643937794" sldId="290"/>
            <ac:spMk id="2" creationId="{2614FB70-2397-4CB7-A0F6-5561CE85A032}"/>
          </ac:spMkLst>
        </pc:spChg>
        <pc:spChg chg="mod">
          <ac:chgData name="Noémie Abraini" userId="S::n.abraini@cfci.nl::62a537c4-9122-4db4-b16a-419799d3b055" providerId="AD" clId="Web-{7EFB82E8-9AA5-7D59-2DF2-BA9F03CA17DC}" dt="2019-06-05T13:21:55.143" v="7" actId="20577"/>
          <ac:spMkLst>
            <pc:docMk/>
            <pc:sldMk cId="1643937794" sldId="290"/>
            <ac:spMk id="5" creationId="{D0EC8860-80E8-40BC-89A1-581BF138137B}"/>
          </ac:spMkLst>
        </pc:spChg>
      </pc:sldChg>
    </pc:docChg>
  </pc:docChgLst>
  <pc:docChgLst>
    <pc:chgData name="serviceevenements" userId="S::serviceevenements@cfci.nl::0ebb8a10-969f-4443-b436-b0e10bda11dc" providerId="AD" clId="Web-{DC6E3CE7-7801-1EAC-63E5-BC28FA44D5F7}"/>
    <pc:docChg chg="modSld">
      <pc:chgData name="serviceevenements" userId="S::serviceevenements@cfci.nl::0ebb8a10-969f-4443-b436-b0e10bda11dc" providerId="AD" clId="Web-{DC6E3CE7-7801-1EAC-63E5-BC28FA44D5F7}" dt="2019-05-31T14:27:38.023" v="0" actId="1076"/>
      <pc:docMkLst>
        <pc:docMk/>
      </pc:docMkLst>
      <pc:sldChg chg="modSp">
        <pc:chgData name="serviceevenements" userId="S::serviceevenements@cfci.nl::0ebb8a10-969f-4443-b436-b0e10bda11dc" providerId="AD" clId="Web-{DC6E3CE7-7801-1EAC-63E5-BC28FA44D5F7}" dt="2019-05-31T14:27:38.023" v="0" actId="1076"/>
        <pc:sldMkLst>
          <pc:docMk/>
          <pc:sldMk cId="3180087454" sldId="280"/>
        </pc:sldMkLst>
        <pc:picChg chg="mod">
          <ac:chgData name="serviceevenements" userId="S::serviceevenements@cfci.nl::0ebb8a10-969f-4443-b436-b0e10bda11dc" providerId="AD" clId="Web-{DC6E3CE7-7801-1EAC-63E5-BC28FA44D5F7}" dt="2019-05-31T14:27:38.023" v="0" actId="1076"/>
          <ac:picMkLst>
            <pc:docMk/>
            <pc:sldMk cId="3180087454" sldId="280"/>
            <ac:picMk id="6" creationId="{AA28C79E-2599-4488-9538-F1FA26611624}"/>
          </ac:picMkLst>
        </pc:picChg>
      </pc:sldChg>
    </pc:docChg>
  </pc:docChgLst>
  <pc:docChgLst>
    <pc:chgData name="serviceevenements" userId="S::serviceevenements@cfci.nl::0ebb8a10-969f-4443-b436-b0e10bda11dc" providerId="AD" clId="Web-{3FCB3591-E963-E36A-F2CF-DCCAA80644E4}"/>
    <pc:docChg chg="addSld delSld modSld sldOrd">
      <pc:chgData name="serviceevenements" userId="S::serviceevenements@cfci.nl::0ebb8a10-969f-4443-b436-b0e10bda11dc" providerId="AD" clId="Web-{3FCB3591-E963-E36A-F2CF-DCCAA80644E4}" dt="2019-05-31T14:46:59.510" v="167" actId="1076"/>
      <pc:docMkLst>
        <pc:docMk/>
      </pc:docMkLst>
      <pc:sldChg chg="modSp">
        <pc:chgData name="serviceevenements" userId="S::serviceevenements@cfci.nl::0ebb8a10-969f-4443-b436-b0e10bda11dc" providerId="AD" clId="Web-{3FCB3591-E963-E36A-F2CF-DCCAA80644E4}" dt="2019-05-31T14:33:58.733" v="120" actId="20577"/>
        <pc:sldMkLst>
          <pc:docMk/>
          <pc:sldMk cId="3787029340" sldId="272"/>
        </pc:sldMkLst>
        <pc:spChg chg="mod">
          <ac:chgData name="serviceevenements" userId="S::serviceevenements@cfci.nl::0ebb8a10-969f-4443-b436-b0e10bda11dc" providerId="AD" clId="Web-{3FCB3591-E963-E36A-F2CF-DCCAA80644E4}" dt="2019-05-31T14:33:58.733" v="120" actId="20577"/>
          <ac:spMkLst>
            <pc:docMk/>
            <pc:sldMk cId="3787029340" sldId="272"/>
            <ac:spMk id="3" creationId="{00000000-0000-0000-0000-000000000000}"/>
          </ac:spMkLst>
        </pc:spChg>
      </pc:sldChg>
      <pc:sldChg chg="addSp modSp ord">
        <pc:chgData name="serviceevenements" userId="S::serviceevenements@cfci.nl::0ebb8a10-969f-4443-b436-b0e10bda11dc" providerId="AD" clId="Web-{3FCB3591-E963-E36A-F2CF-DCCAA80644E4}" dt="2019-05-31T14:35:03.795" v="136" actId="20577"/>
        <pc:sldMkLst>
          <pc:docMk/>
          <pc:sldMk cId="3180087454" sldId="280"/>
        </pc:sldMkLst>
        <pc:spChg chg="add mod">
          <ac:chgData name="serviceevenements" userId="S::serviceevenements@cfci.nl::0ebb8a10-969f-4443-b436-b0e10bda11dc" providerId="AD" clId="Web-{3FCB3591-E963-E36A-F2CF-DCCAA80644E4}" dt="2019-05-31T14:35:03.795" v="136" actId="20577"/>
          <ac:spMkLst>
            <pc:docMk/>
            <pc:sldMk cId="3180087454" sldId="280"/>
            <ac:spMk id="7" creationId="{F00EEE33-65DE-4CDB-B337-E42BDEF4B3DF}"/>
          </ac:spMkLst>
        </pc:spChg>
        <pc:spChg chg="mod">
          <ac:chgData name="serviceevenements" userId="S::serviceevenements@cfci.nl::0ebb8a10-969f-4443-b436-b0e10bda11dc" providerId="AD" clId="Web-{3FCB3591-E963-E36A-F2CF-DCCAA80644E4}" dt="2019-05-31T14:31:35.749" v="5" actId="20577"/>
          <ac:spMkLst>
            <pc:docMk/>
            <pc:sldMk cId="3180087454" sldId="280"/>
            <ac:spMk id="18" creationId="{00000000-0000-0000-0000-000000000000}"/>
          </ac:spMkLst>
        </pc:spChg>
        <pc:picChg chg="mod">
          <ac:chgData name="serviceevenements" userId="S::serviceevenements@cfci.nl::0ebb8a10-969f-4443-b436-b0e10bda11dc" providerId="AD" clId="Web-{3FCB3591-E963-E36A-F2CF-DCCAA80644E4}" dt="2019-05-31T14:31:26.609" v="2" actId="1076"/>
          <ac:picMkLst>
            <pc:docMk/>
            <pc:sldMk cId="3180087454" sldId="280"/>
            <ac:picMk id="6" creationId="{AA28C79E-2599-4488-9538-F1FA26611624}"/>
          </ac:picMkLst>
        </pc:picChg>
      </pc:sldChg>
      <pc:sldChg chg="modSp">
        <pc:chgData name="serviceevenements" userId="S::serviceevenements@cfci.nl::0ebb8a10-969f-4443-b436-b0e10bda11dc" providerId="AD" clId="Web-{3FCB3591-E963-E36A-F2CF-DCCAA80644E4}" dt="2019-05-31T14:32:33.514" v="10" actId="1076"/>
        <pc:sldMkLst>
          <pc:docMk/>
          <pc:sldMk cId="3783294656" sldId="283"/>
        </pc:sldMkLst>
        <pc:spChg chg="mod">
          <ac:chgData name="serviceevenements" userId="S::serviceevenements@cfci.nl::0ebb8a10-969f-4443-b436-b0e10bda11dc" providerId="AD" clId="Web-{3FCB3591-E963-E36A-F2CF-DCCAA80644E4}" dt="2019-05-31T14:32:33.514" v="10" actId="1076"/>
          <ac:spMkLst>
            <pc:docMk/>
            <pc:sldMk cId="3783294656" sldId="283"/>
            <ac:spMk id="40" creationId="{E44D3625-42F5-4537-968A-50F9D5F67EEA}"/>
          </ac:spMkLst>
        </pc:spChg>
      </pc:sldChg>
      <pc:sldChg chg="modSp">
        <pc:chgData name="serviceevenements" userId="S::serviceevenements@cfci.nl::0ebb8a10-969f-4443-b436-b0e10bda11dc" providerId="AD" clId="Web-{3FCB3591-E963-E36A-F2CF-DCCAA80644E4}" dt="2019-05-31T14:46:59.510" v="167" actId="1076"/>
        <pc:sldMkLst>
          <pc:docMk/>
          <pc:sldMk cId="157941150" sldId="288"/>
        </pc:sldMkLst>
        <pc:grpChg chg="mod">
          <ac:chgData name="serviceevenements" userId="S::serviceevenements@cfci.nl::0ebb8a10-969f-4443-b436-b0e10bda11dc" providerId="AD" clId="Web-{3FCB3591-E963-E36A-F2CF-DCCAA80644E4}" dt="2019-05-31T14:46:59.510" v="167" actId="1076"/>
          <ac:grpSpMkLst>
            <pc:docMk/>
            <pc:sldMk cId="157941150" sldId="288"/>
            <ac:grpSpMk id="47" creationId="{0BAF4568-CF87-432E-B561-141C6D6C5BE2}"/>
          </ac:grpSpMkLst>
        </pc:grpChg>
      </pc:sldChg>
      <pc:sldChg chg="ord">
        <pc:chgData name="serviceevenements" userId="S::serviceevenements@cfci.nl::0ebb8a10-969f-4443-b436-b0e10bda11dc" providerId="AD" clId="Web-{3FCB3591-E963-E36A-F2CF-DCCAA80644E4}" dt="2019-05-31T14:39:28.559" v="165"/>
        <pc:sldMkLst>
          <pc:docMk/>
          <pc:sldMk cId="4287127773" sldId="292"/>
        </pc:sldMkLst>
      </pc:sldChg>
      <pc:sldChg chg="delSp modSp add replId">
        <pc:chgData name="serviceevenements" userId="S::serviceevenements@cfci.nl::0ebb8a10-969f-4443-b436-b0e10bda11dc" providerId="AD" clId="Web-{3FCB3591-E963-E36A-F2CF-DCCAA80644E4}" dt="2019-05-31T14:39:04.340" v="163" actId="1076"/>
        <pc:sldMkLst>
          <pc:docMk/>
          <pc:sldMk cId="3876720545" sldId="298"/>
        </pc:sldMkLst>
        <pc:picChg chg="del">
          <ac:chgData name="serviceevenements" userId="S::serviceevenements@cfci.nl::0ebb8a10-969f-4443-b436-b0e10bda11dc" providerId="AD" clId="Web-{3FCB3591-E963-E36A-F2CF-DCCAA80644E4}" dt="2019-05-31T14:38:43.997" v="158"/>
          <ac:picMkLst>
            <pc:docMk/>
            <pc:sldMk cId="3876720545" sldId="298"/>
            <ac:picMk id="19" creationId="{18AB3787-6E86-4250-9D0A-F53E037D6262}"/>
          </ac:picMkLst>
        </pc:picChg>
        <pc:picChg chg="mod">
          <ac:chgData name="serviceevenements" userId="S::serviceevenements@cfci.nl::0ebb8a10-969f-4443-b436-b0e10bda11dc" providerId="AD" clId="Web-{3FCB3591-E963-E36A-F2CF-DCCAA80644E4}" dt="2019-05-31T14:38:55.106" v="161" actId="1076"/>
          <ac:picMkLst>
            <pc:docMk/>
            <pc:sldMk cId="3876720545" sldId="298"/>
            <ac:picMk id="23" creationId="{6704B5AA-05E5-4E74-8EC0-5D8D4B636C40}"/>
          </ac:picMkLst>
        </pc:picChg>
        <pc:picChg chg="mod">
          <ac:chgData name="serviceevenements" userId="S::serviceevenements@cfci.nl::0ebb8a10-969f-4443-b436-b0e10bda11dc" providerId="AD" clId="Web-{3FCB3591-E963-E36A-F2CF-DCCAA80644E4}" dt="2019-05-31T14:39:04.340" v="163" actId="1076"/>
          <ac:picMkLst>
            <pc:docMk/>
            <pc:sldMk cId="3876720545" sldId="298"/>
            <ac:picMk id="25" creationId="{C8E5BE42-9E90-4113-B8AC-73A7289B9D9C}"/>
          </ac:picMkLst>
        </pc:picChg>
        <pc:picChg chg="mod">
          <ac:chgData name="serviceevenements" userId="S::serviceevenements@cfci.nl::0ebb8a10-969f-4443-b436-b0e10bda11dc" providerId="AD" clId="Web-{3FCB3591-E963-E36A-F2CF-DCCAA80644E4}" dt="2019-05-31T14:38:50.247" v="160" actId="1076"/>
          <ac:picMkLst>
            <pc:docMk/>
            <pc:sldMk cId="3876720545" sldId="298"/>
            <ac:picMk id="27" creationId="{E9559017-8F14-4188-B9E2-7A6ADC3405D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5AB04-0335-4369-9EC1-F144E70C7A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nl-NL"/>
        </a:p>
      </dgm:t>
    </dgm:pt>
    <dgm:pt modelId="{B99869F7-0FAD-42A0-BF07-ED37B3CFA9CA}">
      <dgm:prSet phldrT="[Tekst]" custT="1"/>
      <dgm:spPr>
        <a:solidFill>
          <a:srgbClr val="00457C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sz="20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Notre Conseil d’Administration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3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Philippe Lalliot, Ambassadeur de France aux Pays-Bas (Président d’Honneur)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3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Yann Toutant, Directeur Général Econocom (Président)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3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Marcel Guinchard, Sodexo (Vice-Président)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3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Ron Horsmans, Associé Mazars (Trésorier</a:t>
          </a:r>
          <a: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Mathieu Kahn, Chef du Service Economique de l’AMBASSADE de France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Régis Chancel, General Manager SLOCENTRALE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Jérome Pannaud, General Manager RENAULT Benelux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Olivier van Parys, Managing Director TOTAL NEDERLAND</a:t>
          </a:r>
          <a:endParaRPr lang="en-US" sz="105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Frank Prillevitz, VP Government &amp; Industry Affairs AIR FRANCE - KLM</a:t>
          </a:r>
          <a:endParaRPr lang="nl-NL" sz="105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Edwin Herskovic, Chief Legal Officer BNP PARIBAS</a:t>
          </a:r>
          <a:endParaRPr lang="nl-NL" sz="105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Gwénaëlle Pennec, Avocate PENNEC LEGAL CONSULTANCY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Corinne Vigreux, Managing Director TOMTOM INTERNATIONAL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Louis Wyers, Managing Director CITOEN DS NEDERLAND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Florence Van Rossum, Avocate VAN ROSSUM-GUYON ADVOCATEN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Thijs Clement, Avocat  NORBRUIS CLEMENT ADVOCATEN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Stéphanie Moles-Rota, Managing Partner SEMARE Executive Search</a:t>
          </a:r>
        </a:p>
        <a:p>
          <a:endParaRPr lang="nl-NL" sz="105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CF27B8-4BC4-4C7C-9D7E-943EA9A14093}" type="parTrans" cxnId="{BA872598-B512-4BC8-BC32-2CA271D9D241}">
      <dgm:prSet/>
      <dgm:spPr/>
      <dgm:t>
        <a:bodyPr/>
        <a:lstStyle/>
        <a:p>
          <a:endParaRPr lang="nl-NL"/>
        </a:p>
      </dgm:t>
    </dgm:pt>
    <dgm:pt modelId="{DFF58507-B7BC-401B-A5DF-91D8834F9BC2}" type="sibTrans" cxnId="{BA872598-B512-4BC8-BC32-2CA271D9D241}">
      <dgm:prSet/>
      <dgm:spPr/>
      <dgm:t>
        <a:bodyPr/>
        <a:lstStyle/>
        <a:p>
          <a:endParaRPr lang="nl-NL"/>
        </a:p>
      </dgm:t>
    </dgm:pt>
    <dgm:pt modelId="{1E899A41-B419-4815-B77A-095C98CE8C68}">
      <dgm:prSet phldrT="[Tekst]" custT="1"/>
      <dgm:spPr>
        <a:solidFill>
          <a:srgbClr val="ED174F"/>
        </a:solidFill>
      </dgm:spPr>
      <dgm:t>
        <a:bodyPr/>
        <a:lstStyle/>
        <a:p>
          <a: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Herwin de Boer</a:t>
          </a:r>
        </a:p>
        <a:p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Responsable</a:t>
          </a:r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Service </a:t>
          </a:r>
        </a:p>
        <a:p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aux</a:t>
          </a:r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Entreprises</a:t>
          </a:r>
          <a:endParaRPr lang="nl-N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FE89B1-6B31-4E14-879B-311241FEAEF6}" type="parTrans" cxnId="{7EA2F6BF-519E-47A3-AEF8-4C21F0F91467}">
      <dgm:prSet/>
      <dgm:spPr/>
      <dgm:t>
        <a:bodyPr/>
        <a:lstStyle/>
        <a:p>
          <a:endParaRPr lang="nl-NL"/>
        </a:p>
      </dgm:t>
    </dgm:pt>
    <dgm:pt modelId="{5845CD47-5B6C-4105-9838-FA273933F94F}" type="sibTrans" cxnId="{7EA2F6BF-519E-47A3-AEF8-4C21F0F91467}">
      <dgm:prSet/>
      <dgm:spPr/>
      <dgm:t>
        <a:bodyPr/>
        <a:lstStyle/>
        <a:p>
          <a:endParaRPr lang="nl-NL"/>
        </a:p>
      </dgm:t>
    </dgm:pt>
    <dgm:pt modelId="{F230B663-79AC-4B3D-81FD-F20D0044360A}">
      <dgm:prSet phldrT="[Tekst]" custT="1"/>
      <dgm:spPr>
        <a:solidFill>
          <a:srgbClr val="ED174F"/>
        </a:solidFill>
      </dgm:spPr>
      <dgm:t>
        <a:bodyPr/>
        <a:lstStyle/>
        <a:p>
          <a: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Florian Carquillat</a:t>
          </a:r>
        </a:p>
        <a:p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Commercial &amp; Marketing</a:t>
          </a:r>
        </a:p>
        <a:p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Directeur </a:t>
          </a:r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adjoint</a:t>
          </a:r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NL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7432CB-1A0E-4AC8-A95E-98800AE3CB12}" type="parTrans" cxnId="{18803D2B-9ACE-4961-951B-3293D6101783}">
      <dgm:prSet/>
      <dgm:spPr/>
      <dgm:t>
        <a:bodyPr/>
        <a:lstStyle/>
        <a:p>
          <a:endParaRPr lang="nl-NL"/>
        </a:p>
      </dgm:t>
    </dgm:pt>
    <dgm:pt modelId="{FD964720-7FB2-44B3-A2E6-5E02AFE39B49}" type="sibTrans" cxnId="{18803D2B-9ACE-4961-951B-3293D6101783}">
      <dgm:prSet/>
      <dgm:spPr/>
      <dgm:t>
        <a:bodyPr/>
        <a:lstStyle/>
        <a:p>
          <a:endParaRPr lang="nl-NL"/>
        </a:p>
      </dgm:t>
    </dgm:pt>
    <dgm:pt modelId="{F742BB57-93BD-4E80-88D7-903159C79DC7}">
      <dgm:prSet phldrT="[Tekst]" custT="1"/>
      <dgm:spPr>
        <a:solidFill>
          <a:srgbClr val="ED174F"/>
        </a:solidFill>
      </dgm:spPr>
      <dgm:t>
        <a:bodyPr/>
        <a:lstStyle/>
        <a:p>
          <a:r>
            <a:rPr lang="nl-NL" sz="13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Noémie Abraini</a:t>
          </a:r>
        </a:p>
        <a:p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Responsable</a:t>
          </a:r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nl-NL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Evénements et </a:t>
          </a:r>
          <a:r>
            <a:rPr lang="nl-NL" sz="10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Réseau</a:t>
          </a:r>
          <a:endParaRPr lang="nl-NL" sz="1000"/>
        </a:p>
      </dgm:t>
    </dgm:pt>
    <dgm:pt modelId="{5E301EDF-58EE-436B-BD9E-DB63E05CE395}" type="parTrans" cxnId="{AA52483E-442E-4336-85D5-159242EDFB06}">
      <dgm:prSet/>
      <dgm:spPr/>
      <dgm:t>
        <a:bodyPr/>
        <a:lstStyle/>
        <a:p>
          <a:endParaRPr lang="nl-NL"/>
        </a:p>
      </dgm:t>
    </dgm:pt>
    <dgm:pt modelId="{103E7717-1D17-4879-9E39-27C45A150FC1}" type="sibTrans" cxnId="{AA52483E-442E-4336-85D5-159242EDFB06}">
      <dgm:prSet/>
      <dgm:spPr/>
      <dgm:t>
        <a:bodyPr/>
        <a:lstStyle/>
        <a:p>
          <a:endParaRPr lang="nl-NL"/>
        </a:p>
      </dgm:t>
    </dgm:pt>
    <dgm:pt modelId="{CCF7FE53-A2BA-4B56-9DF6-70BF07E31BAB}" type="asst">
      <dgm:prSet phldrT="[Tekst]" custT="1"/>
      <dgm:spPr>
        <a:solidFill>
          <a:srgbClr val="009FE3"/>
        </a:solidFill>
      </dgm:spPr>
      <dgm:t>
        <a:bodyPr/>
        <a:lstStyle/>
        <a:p>
          <a:r>
            <a:rPr lang="nl-NL"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Sylvie Craenen</a:t>
          </a:r>
        </a:p>
        <a:p>
          <a:r>
            <a:rPr lang="nl-NL" sz="105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Directeur</a:t>
          </a:r>
          <a:endParaRPr lang="nl-NL" sz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60B89D-37F4-46B2-89FD-86DB04014A06}" type="sibTrans" cxnId="{7134B6C8-753B-4ED9-9B05-F556702BEAE1}">
      <dgm:prSet/>
      <dgm:spPr/>
      <dgm:t>
        <a:bodyPr/>
        <a:lstStyle/>
        <a:p>
          <a:endParaRPr lang="nl-NL"/>
        </a:p>
      </dgm:t>
    </dgm:pt>
    <dgm:pt modelId="{AA608B28-8AEC-4299-9368-24665FEDCE1C}" type="parTrans" cxnId="{7134B6C8-753B-4ED9-9B05-F556702BEAE1}">
      <dgm:prSet/>
      <dgm:spPr>
        <a:ln>
          <a:solidFill>
            <a:schemeClr val="bg1"/>
          </a:solidFill>
        </a:ln>
      </dgm:spPr>
      <dgm:t>
        <a:bodyPr/>
        <a:lstStyle/>
        <a:p>
          <a:endParaRPr lang="nl-NL"/>
        </a:p>
      </dgm:t>
    </dgm:pt>
    <dgm:pt modelId="{2ABC5E3F-671D-494D-86F0-BBB9D707AFC4}">
      <dgm:prSet phldrT="[Tekst]" custT="1"/>
      <dgm:spPr>
        <a:solidFill>
          <a:srgbClr val="ED174F"/>
        </a:solidFill>
      </dgm:spPr>
      <dgm:t>
        <a:bodyPr/>
        <a:lstStyle/>
        <a:p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Sarah Haïlé-Fida </a:t>
          </a:r>
          <a:r>
            <a:rPr lang="nl-NL" sz="1000" kern="12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Consultante en </a:t>
          </a: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Recrutement</a:t>
          </a:r>
          <a:endParaRPr lang="nl-N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67E30F-274D-4597-AAA4-ADF864FF06A4}" type="sibTrans" cxnId="{156D8C39-78B2-4F70-A437-3E248255A670}">
      <dgm:prSet/>
      <dgm:spPr/>
      <dgm:t>
        <a:bodyPr/>
        <a:lstStyle/>
        <a:p>
          <a:endParaRPr lang="nl-NL"/>
        </a:p>
      </dgm:t>
    </dgm:pt>
    <dgm:pt modelId="{FCE9A893-20E3-4803-AEC0-A636C19A6E85}" type="parTrans" cxnId="{156D8C39-78B2-4F70-A437-3E248255A670}">
      <dgm:prSet/>
      <dgm:spPr/>
      <dgm:t>
        <a:bodyPr/>
        <a:lstStyle/>
        <a:p>
          <a:endParaRPr lang="nl-NL"/>
        </a:p>
      </dgm:t>
    </dgm:pt>
    <dgm:pt modelId="{C8C01BE3-0D6C-4801-AA18-C8984C81AEA2}" type="pres">
      <dgm:prSet presAssocID="{C175AB04-0335-4369-9EC1-F144E70C7A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11B317E-E5D8-4C8D-9445-FA08DCEE7E59}" type="pres">
      <dgm:prSet presAssocID="{B99869F7-0FAD-42A0-BF07-ED37B3CFA9CA}" presName="hierRoot1" presStyleCnt="0">
        <dgm:presLayoutVars>
          <dgm:hierBranch val="init"/>
        </dgm:presLayoutVars>
      </dgm:prSet>
      <dgm:spPr/>
    </dgm:pt>
    <dgm:pt modelId="{2424D45A-F96F-4343-B661-ADA62AAB7C9D}" type="pres">
      <dgm:prSet presAssocID="{B99869F7-0FAD-42A0-BF07-ED37B3CFA9CA}" presName="rootComposite1" presStyleCnt="0"/>
      <dgm:spPr/>
    </dgm:pt>
    <dgm:pt modelId="{4CBAE43A-F9F2-4903-9702-50E192454B75}" type="pres">
      <dgm:prSet presAssocID="{B99869F7-0FAD-42A0-BF07-ED37B3CFA9CA}" presName="rootText1" presStyleLbl="node0" presStyleIdx="0" presStyleCnt="1" custScaleX="578289" custScaleY="645426" custLinFactNeighborY="84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8D0592-A960-449F-A42F-03800987D87E}" type="pres">
      <dgm:prSet presAssocID="{B99869F7-0FAD-42A0-BF07-ED37B3CFA9C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17B6AC2-B85D-4748-BEB6-2FA7B42C4077}" type="pres">
      <dgm:prSet presAssocID="{B99869F7-0FAD-42A0-BF07-ED37B3CFA9CA}" presName="hierChild2" presStyleCnt="0"/>
      <dgm:spPr/>
    </dgm:pt>
    <dgm:pt modelId="{7AF88B42-9BBD-4172-A267-F32913A5C06A}" type="pres">
      <dgm:prSet presAssocID="{96FE89B1-6B31-4E14-879B-311241FEAEF6}" presName="Name37" presStyleLbl="parChTrans1D2" presStyleIdx="0" presStyleCnt="5"/>
      <dgm:spPr/>
      <dgm:t>
        <a:bodyPr/>
        <a:lstStyle/>
        <a:p>
          <a:endParaRPr lang="fr-FR"/>
        </a:p>
      </dgm:t>
    </dgm:pt>
    <dgm:pt modelId="{8B55FB46-E4BF-46B4-B985-F063E3E53B3E}" type="pres">
      <dgm:prSet presAssocID="{1E899A41-B419-4815-B77A-095C98CE8C68}" presName="hierRoot2" presStyleCnt="0">
        <dgm:presLayoutVars>
          <dgm:hierBranch val="init"/>
        </dgm:presLayoutVars>
      </dgm:prSet>
      <dgm:spPr/>
    </dgm:pt>
    <dgm:pt modelId="{7B75A201-BC13-4FE6-AEB1-73C704305146}" type="pres">
      <dgm:prSet presAssocID="{1E899A41-B419-4815-B77A-095C98CE8C68}" presName="rootComposite" presStyleCnt="0"/>
      <dgm:spPr/>
    </dgm:pt>
    <dgm:pt modelId="{06A067DC-C015-4349-A4D5-B53A462449EF}" type="pres">
      <dgm:prSet presAssocID="{1E899A41-B419-4815-B77A-095C98CE8C68}" presName="rootText" presStyleLbl="node2" presStyleIdx="0" presStyleCnt="4" custScaleX="145823" custScaleY="135818" custLinFactX="73894" custLinFactNeighborX="100000" custLinFactNeighborY="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3DC140-9864-4C78-A319-5D88AF15863B}" type="pres">
      <dgm:prSet presAssocID="{1E899A41-B419-4815-B77A-095C98CE8C68}" presName="rootConnector" presStyleLbl="node2" presStyleIdx="0" presStyleCnt="4"/>
      <dgm:spPr/>
      <dgm:t>
        <a:bodyPr/>
        <a:lstStyle/>
        <a:p>
          <a:endParaRPr lang="fr-FR"/>
        </a:p>
      </dgm:t>
    </dgm:pt>
    <dgm:pt modelId="{8D6FF4B7-43E6-4DF0-B43C-8D709AA3F3D4}" type="pres">
      <dgm:prSet presAssocID="{1E899A41-B419-4815-B77A-095C98CE8C68}" presName="hierChild4" presStyleCnt="0"/>
      <dgm:spPr/>
    </dgm:pt>
    <dgm:pt modelId="{E8F4F1FE-5650-4FE2-9751-6FEBF7E58707}" type="pres">
      <dgm:prSet presAssocID="{1E899A41-B419-4815-B77A-095C98CE8C68}" presName="hierChild5" presStyleCnt="0"/>
      <dgm:spPr/>
    </dgm:pt>
    <dgm:pt modelId="{DC981060-93FA-4ECA-9BA1-1A75460068CA}" type="pres">
      <dgm:prSet presAssocID="{147432CB-1A0E-4AC8-A95E-98800AE3CB12}" presName="Name37" presStyleLbl="parChTrans1D2" presStyleIdx="1" presStyleCnt="5"/>
      <dgm:spPr/>
      <dgm:t>
        <a:bodyPr/>
        <a:lstStyle/>
        <a:p>
          <a:endParaRPr lang="fr-FR"/>
        </a:p>
      </dgm:t>
    </dgm:pt>
    <dgm:pt modelId="{8A46D725-FB5E-4D16-B6BC-C7C481F9FF95}" type="pres">
      <dgm:prSet presAssocID="{F230B663-79AC-4B3D-81FD-F20D0044360A}" presName="hierRoot2" presStyleCnt="0">
        <dgm:presLayoutVars>
          <dgm:hierBranch val="init"/>
        </dgm:presLayoutVars>
      </dgm:prSet>
      <dgm:spPr/>
    </dgm:pt>
    <dgm:pt modelId="{414E3EAF-F883-44EC-9FDE-D4FF6D1AB259}" type="pres">
      <dgm:prSet presAssocID="{F230B663-79AC-4B3D-81FD-F20D0044360A}" presName="rootComposite" presStyleCnt="0"/>
      <dgm:spPr/>
    </dgm:pt>
    <dgm:pt modelId="{15CBB8F6-B5D0-46C0-BD21-A7141BBF1071}" type="pres">
      <dgm:prSet presAssocID="{F230B663-79AC-4B3D-81FD-F20D0044360A}" presName="rootText" presStyleLbl="node2" presStyleIdx="1" presStyleCnt="4" custScaleX="145823" custScaleY="135818" custLinFactX="-47837" custLinFactNeighborX="-100000" custLinFactNeighborY="112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B2F6A2-C2FD-4511-9D5E-69C86BD7BC48}" type="pres">
      <dgm:prSet presAssocID="{F230B663-79AC-4B3D-81FD-F20D0044360A}" presName="rootConnector" presStyleLbl="node2" presStyleIdx="1" presStyleCnt="4"/>
      <dgm:spPr/>
      <dgm:t>
        <a:bodyPr/>
        <a:lstStyle/>
        <a:p>
          <a:endParaRPr lang="fr-FR"/>
        </a:p>
      </dgm:t>
    </dgm:pt>
    <dgm:pt modelId="{C2C9344B-FB1F-4641-B590-67260E0CFD9C}" type="pres">
      <dgm:prSet presAssocID="{F230B663-79AC-4B3D-81FD-F20D0044360A}" presName="hierChild4" presStyleCnt="0"/>
      <dgm:spPr/>
    </dgm:pt>
    <dgm:pt modelId="{517A4A45-5ABE-45B4-BB9D-A820506C0C20}" type="pres">
      <dgm:prSet presAssocID="{F230B663-79AC-4B3D-81FD-F20D0044360A}" presName="hierChild5" presStyleCnt="0"/>
      <dgm:spPr/>
    </dgm:pt>
    <dgm:pt modelId="{94B20C31-B3BD-4428-B38F-83729C1DCAE7}" type="pres">
      <dgm:prSet presAssocID="{5E301EDF-58EE-436B-BD9E-DB63E05CE395}" presName="Name37" presStyleLbl="parChTrans1D2" presStyleIdx="2" presStyleCnt="5"/>
      <dgm:spPr/>
      <dgm:t>
        <a:bodyPr/>
        <a:lstStyle/>
        <a:p>
          <a:endParaRPr lang="fr-FR"/>
        </a:p>
      </dgm:t>
    </dgm:pt>
    <dgm:pt modelId="{D2F0F645-42F9-4AF9-9975-507E274C4A85}" type="pres">
      <dgm:prSet presAssocID="{F742BB57-93BD-4E80-88D7-903159C79DC7}" presName="hierRoot2" presStyleCnt="0">
        <dgm:presLayoutVars>
          <dgm:hierBranch val="init"/>
        </dgm:presLayoutVars>
      </dgm:prSet>
      <dgm:spPr/>
    </dgm:pt>
    <dgm:pt modelId="{69238662-763A-43F4-8C2E-C4B4B3FC7EE7}" type="pres">
      <dgm:prSet presAssocID="{F742BB57-93BD-4E80-88D7-903159C79DC7}" presName="rootComposite" presStyleCnt="0"/>
      <dgm:spPr/>
    </dgm:pt>
    <dgm:pt modelId="{FD174942-7A9B-45B3-9AB9-B81A710A6830}" type="pres">
      <dgm:prSet presAssocID="{F742BB57-93BD-4E80-88D7-903159C79DC7}" presName="rootText" presStyleLbl="node2" presStyleIdx="2" presStyleCnt="4" custScaleX="145823" custScaleY="135818" custLinFactNeighborX="-24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54EBA5-C527-4EC7-875B-DBBF62A66DF4}" type="pres">
      <dgm:prSet presAssocID="{F742BB57-93BD-4E80-88D7-903159C79DC7}" presName="rootConnector" presStyleLbl="node2" presStyleIdx="2" presStyleCnt="4"/>
      <dgm:spPr/>
      <dgm:t>
        <a:bodyPr/>
        <a:lstStyle/>
        <a:p>
          <a:endParaRPr lang="fr-FR"/>
        </a:p>
      </dgm:t>
    </dgm:pt>
    <dgm:pt modelId="{06065A98-30F3-4B08-8063-3060F82C1236}" type="pres">
      <dgm:prSet presAssocID="{F742BB57-93BD-4E80-88D7-903159C79DC7}" presName="hierChild4" presStyleCnt="0"/>
      <dgm:spPr/>
    </dgm:pt>
    <dgm:pt modelId="{DE2D5967-34E1-4D43-8127-A942D6479061}" type="pres">
      <dgm:prSet presAssocID="{F742BB57-93BD-4E80-88D7-903159C79DC7}" presName="hierChild5" presStyleCnt="0"/>
      <dgm:spPr/>
    </dgm:pt>
    <dgm:pt modelId="{E234905C-9D38-450E-9459-5857EDB42854}" type="pres">
      <dgm:prSet presAssocID="{FCE9A893-20E3-4803-AEC0-A636C19A6E85}" presName="Name37" presStyleLbl="parChTrans1D2" presStyleIdx="3" presStyleCnt="5"/>
      <dgm:spPr/>
      <dgm:t>
        <a:bodyPr/>
        <a:lstStyle/>
        <a:p>
          <a:endParaRPr lang="fr-FR"/>
        </a:p>
      </dgm:t>
    </dgm:pt>
    <dgm:pt modelId="{A0CFA14F-34B9-4AC4-B745-2D516E7EDE89}" type="pres">
      <dgm:prSet presAssocID="{2ABC5E3F-671D-494D-86F0-BBB9D707AFC4}" presName="hierRoot2" presStyleCnt="0">
        <dgm:presLayoutVars>
          <dgm:hierBranch val="init"/>
        </dgm:presLayoutVars>
      </dgm:prSet>
      <dgm:spPr/>
    </dgm:pt>
    <dgm:pt modelId="{B153800E-BC84-4BE8-9EFC-918568F80759}" type="pres">
      <dgm:prSet presAssocID="{2ABC5E3F-671D-494D-86F0-BBB9D707AFC4}" presName="rootComposite" presStyleCnt="0"/>
      <dgm:spPr/>
    </dgm:pt>
    <dgm:pt modelId="{C0F097BA-B627-457C-94CC-9EBC8AE96797}" type="pres">
      <dgm:prSet presAssocID="{2ABC5E3F-671D-494D-86F0-BBB9D707AFC4}" presName="rootText" presStyleLbl="node2" presStyleIdx="3" presStyleCnt="4" custScaleX="163332" custScaleY="135818" custLinFactNeighborX="-15982" custLinFactNeighborY="-15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8A3471-40D6-4EE3-97F2-F35314914E8F}" type="pres">
      <dgm:prSet presAssocID="{2ABC5E3F-671D-494D-86F0-BBB9D707AFC4}" presName="rootConnector" presStyleLbl="node2" presStyleIdx="3" presStyleCnt="4"/>
      <dgm:spPr/>
      <dgm:t>
        <a:bodyPr/>
        <a:lstStyle/>
        <a:p>
          <a:endParaRPr lang="fr-FR"/>
        </a:p>
      </dgm:t>
    </dgm:pt>
    <dgm:pt modelId="{2CD973DB-6747-49DC-AA1F-3E5B2EE15C93}" type="pres">
      <dgm:prSet presAssocID="{2ABC5E3F-671D-494D-86F0-BBB9D707AFC4}" presName="hierChild4" presStyleCnt="0"/>
      <dgm:spPr/>
    </dgm:pt>
    <dgm:pt modelId="{31F26407-D3BD-4DF9-8CE6-83ACDF2432E2}" type="pres">
      <dgm:prSet presAssocID="{2ABC5E3F-671D-494D-86F0-BBB9D707AFC4}" presName="hierChild5" presStyleCnt="0"/>
      <dgm:spPr/>
    </dgm:pt>
    <dgm:pt modelId="{25D1B0EA-949E-4E65-8B00-ACBAC56A64D4}" type="pres">
      <dgm:prSet presAssocID="{B99869F7-0FAD-42A0-BF07-ED37B3CFA9CA}" presName="hierChild3" presStyleCnt="0"/>
      <dgm:spPr/>
    </dgm:pt>
    <dgm:pt modelId="{ABAA3609-04A5-4685-BCB1-70715C665669}" type="pres">
      <dgm:prSet presAssocID="{AA608B28-8AEC-4299-9368-24665FEDCE1C}" presName="Name111" presStyleLbl="parChTrans1D2" presStyleIdx="4" presStyleCnt="5"/>
      <dgm:spPr/>
      <dgm:t>
        <a:bodyPr/>
        <a:lstStyle/>
        <a:p>
          <a:endParaRPr lang="fr-FR"/>
        </a:p>
      </dgm:t>
    </dgm:pt>
    <dgm:pt modelId="{079C08C4-6410-4284-879A-32A4659FFF33}" type="pres">
      <dgm:prSet presAssocID="{CCF7FE53-A2BA-4B56-9DF6-70BF07E31BAB}" presName="hierRoot3" presStyleCnt="0">
        <dgm:presLayoutVars>
          <dgm:hierBranch val="init"/>
        </dgm:presLayoutVars>
      </dgm:prSet>
      <dgm:spPr/>
    </dgm:pt>
    <dgm:pt modelId="{5B915A61-6FC4-4709-A2F4-FB80B812696A}" type="pres">
      <dgm:prSet presAssocID="{CCF7FE53-A2BA-4B56-9DF6-70BF07E31BAB}" presName="rootComposite3" presStyleCnt="0"/>
      <dgm:spPr/>
    </dgm:pt>
    <dgm:pt modelId="{1668C814-32B3-44F8-A080-EA9BFE9F3CF8}" type="pres">
      <dgm:prSet presAssocID="{CCF7FE53-A2BA-4B56-9DF6-70BF07E31BAB}" presName="rootText3" presStyleLbl="asst1" presStyleIdx="0" presStyleCnt="1" custScaleX="159319" custScaleY="128241" custLinFactNeighborX="90365" custLinFactNeighborY="-1681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28E72D5-A5AC-465E-82FF-EB828C247889}" type="pres">
      <dgm:prSet presAssocID="{CCF7FE53-A2BA-4B56-9DF6-70BF07E31BAB}" presName="rootConnector3" presStyleLbl="asst1" presStyleIdx="0" presStyleCnt="1"/>
      <dgm:spPr/>
      <dgm:t>
        <a:bodyPr/>
        <a:lstStyle/>
        <a:p>
          <a:endParaRPr lang="fr-FR"/>
        </a:p>
      </dgm:t>
    </dgm:pt>
    <dgm:pt modelId="{D03AAA2A-7FF0-4A37-9ED3-1AF305E8821C}" type="pres">
      <dgm:prSet presAssocID="{CCF7FE53-A2BA-4B56-9DF6-70BF07E31BAB}" presName="hierChild6" presStyleCnt="0"/>
      <dgm:spPr/>
    </dgm:pt>
    <dgm:pt modelId="{56DBD2BB-DC74-489D-A985-7F842E412890}" type="pres">
      <dgm:prSet presAssocID="{CCF7FE53-A2BA-4B56-9DF6-70BF07E31BAB}" presName="hierChild7" presStyleCnt="0"/>
      <dgm:spPr/>
    </dgm:pt>
  </dgm:ptLst>
  <dgm:cxnLst>
    <dgm:cxn modelId="{2CE058EB-8823-4184-BA64-9ED0818CA57A}" type="presOf" srcId="{B99869F7-0FAD-42A0-BF07-ED37B3CFA9CA}" destId="{4CBAE43A-F9F2-4903-9702-50E192454B75}" srcOrd="0" destOrd="0" presId="urn:microsoft.com/office/officeart/2005/8/layout/orgChart1"/>
    <dgm:cxn modelId="{6CBB4A95-60B6-40A4-9C49-15AEC0FC4EFC}" type="presOf" srcId="{CCF7FE53-A2BA-4B56-9DF6-70BF07E31BAB}" destId="{A28E72D5-A5AC-465E-82FF-EB828C247889}" srcOrd="1" destOrd="0" presId="urn:microsoft.com/office/officeart/2005/8/layout/orgChart1"/>
    <dgm:cxn modelId="{89373C6B-3ED4-4BA6-9243-43DDE3111E9D}" type="presOf" srcId="{CCF7FE53-A2BA-4B56-9DF6-70BF07E31BAB}" destId="{1668C814-32B3-44F8-A080-EA9BFE9F3CF8}" srcOrd="0" destOrd="0" presId="urn:microsoft.com/office/officeart/2005/8/layout/orgChart1"/>
    <dgm:cxn modelId="{C2C64525-6FAE-43C0-A134-194082A13995}" type="presOf" srcId="{AA608B28-8AEC-4299-9368-24665FEDCE1C}" destId="{ABAA3609-04A5-4685-BCB1-70715C665669}" srcOrd="0" destOrd="0" presId="urn:microsoft.com/office/officeart/2005/8/layout/orgChart1"/>
    <dgm:cxn modelId="{BA872598-B512-4BC8-BC32-2CA271D9D241}" srcId="{C175AB04-0335-4369-9EC1-F144E70C7A7F}" destId="{B99869F7-0FAD-42A0-BF07-ED37B3CFA9CA}" srcOrd="0" destOrd="0" parTransId="{2ACF27B8-4BC4-4C7C-9D7E-943EA9A14093}" sibTransId="{DFF58507-B7BC-401B-A5DF-91D8834F9BC2}"/>
    <dgm:cxn modelId="{156D8C39-78B2-4F70-A437-3E248255A670}" srcId="{B99869F7-0FAD-42A0-BF07-ED37B3CFA9CA}" destId="{2ABC5E3F-671D-494D-86F0-BBB9D707AFC4}" srcOrd="4" destOrd="0" parTransId="{FCE9A893-20E3-4803-AEC0-A636C19A6E85}" sibTransId="{8267E30F-274D-4597-AAA4-ADF864FF06A4}"/>
    <dgm:cxn modelId="{D27AF01B-72F6-459C-92C7-ADC0DBDBF7E6}" type="presOf" srcId="{F230B663-79AC-4B3D-81FD-F20D0044360A}" destId="{CDB2F6A2-C2FD-4511-9D5E-69C86BD7BC48}" srcOrd="1" destOrd="0" presId="urn:microsoft.com/office/officeart/2005/8/layout/orgChart1"/>
    <dgm:cxn modelId="{7EA2F6BF-519E-47A3-AEF8-4C21F0F91467}" srcId="{B99869F7-0FAD-42A0-BF07-ED37B3CFA9CA}" destId="{1E899A41-B419-4815-B77A-095C98CE8C68}" srcOrd="1" destOrd="0" parTransId="{96FE89B1-6B31-4E14-879B-311241FEAEF6}" sibTransId="{5845CD47-5B6C-4105-9838-FA273933F94F}"/>
    <dgm:cxn modelId="{F0E044C6-B780-4D1C-94A9-20C74F7ADCFD}" type="presOf" srcId="{B99869F7-0FAD-42A0-BF07-ED37B3CFA9CA}" destId="{ED8D0592-A960-449F-A42F-03800987D87E}" srcOrd="1" destOrd="0" presId="urn:microsoft.com/office/officeart/2005/8/layout/orgChart1"/>
    <dgm:cxn modelId="{7134B6C8-753B-4ED9-9B05-F556702BEAE1}" srcId="{B99869F7-0FAD-42A0-BF07-ED37B3CFA9CA}" destId="{CCF7FE53-A2BA-4B56-9DF6-70BF07E31BAB}" srcOrd="0" destOrd="0" parTransId="{AA608B28-8AEC-4299-9368-24665FEDCE1C}" sibTransId="{B060B89D-37F4-46B2-89FD-86DB04014A06}"/>
    <dgm:cxn modelId="{18803D2B-9ACE-4961-951B-3293D6101783}" srcId="{B99869F7-0FAD-42A0-BF07-ED37B3CFA9CA}" destId="{F230B663-79AC-4B3D-81FD-F20D0044360A}" srcOrd="2" destOrd="0" parTransId="{147432CB-1A0E-4AC8-A95E-98800AE3CB12}" sibTransId="{FD964720-7FB2-44B3-A2E6-5E02AFE39B49}"/>
    <dgm:cxn modelId="{0C933217-5684-4D49-A87C-48D9240C694B}" type="presOf" srcId="{2ABC5E3F-671D-494D-86F0-BBB9D707AFC4}" destId="{E38A3471-40D6-4EE3-97F2-F35314914E8F}" srcOrd="1" destOrd="0" presId="urn:microsoft.com/office/officeart/2005/8/layout/orgChart1"/>
    <dgm:cxn modelId="{B6682D64-2226-41D6-BD2E-023EAA6D04C3}" type="presOf" srcId="{F742BB57-93BD-4E80-88D7-903159C79DC7}" destId="{FD174942-7A9B-45B3-9AB9-B81A710A6830}" srcOrd="0" destOrd="0" presId="urn:microsoft.com/office/officeart/2005/8/layout/orgChart1"/>
    <dgm:cxn modelId="{4195246E-F982-4B5D-A4EB-CDEC1E73F6DC}" type="presOf" srcId="{2ABC5E3F-671D-494D-86F0-BBB9D707AFC4}" destId="{C0F097BA-B627-457C-94CC-9EBC8AE96797}" srcOrd="0" destOrd="0" presId="urn:microsoft.com/office/officeart/2005/8/layout/orgChart1"/>
    <dgm:cxn modelId="{9232BE5D-4E45-458D-863F-66480D0424A6}" type="presOf" srcId="{5E301EDF-58EE-436B-BD9E-DB63E05CE395}" destId="{94B20C31-B3BD-4428-B38F-83729C1DCAE7}" srcOrd="0" destOrd="0" presId="urn:microsoft.com/office/officeart/2005/8/layout/orgChart1"/>
    <dgm:cxn modelId="{D5A9D7AD-5887-4420-A199-9AFF5004E0C6}" type="presOf" srcId="{96FE89B1-6B31-4E14-879B-311241FEAEF6}" destId="{7AF88B42-9BBD-4172-A267-F32913A5C06A}" srcOrd="0" destOrd="0" presId="urn:microsoft.com/office/officeart/2005/8/layout/orgChart1"/>
    <dgm:cxn modelId="{AA52483E-442E-4336-85D5-159242EDFB06}" srcId="{B99869F7-0FAD-42A0-BF07-ED37B3CFA9CA}" destId="{F742BB57-93BD-4E80-88D7-903159C79DC7}" srcOrd="3" destOrd="0" parTransId="{5E301EDF-58EE-436B-BD9E-DB63E05CE395}" sibTransId="{103E7717-1D17-4879-9E39-27C45A150FC1}"/>
    <dgm:cxn modelId="{C5C80AA9-EF52-4408-A04B-6FA9DE1053D1}" type="presOf" srcId="{1E899A41-B419-4815-B77A-095C98CE8C68}" destId="{803DC140-9864-4C78-A319-5D88AF15863B}" srcOrd="1" destOrd="0" presId="urn:microsoft.com/office/officeart/2005/8/layout/orgChart1"/>
    <dgm:cxn modelId="{6D43735E-3293-4A3B-AA90-AC0B98E80DB0}" type="presOf" srcId="{F230B663-79AC-4B3D-81FD-F20D0044360A}" destId="{15CBB8F6-B5D0-46C0-BD21-A7141BBF1071}" srcOrd="0" destOrd="0" presId="urn:microsoft.com/office/officeart/2005/8/layout/orgChart1"/>
    <dgm:cxn modelId="{080038AB-3417-4AC1-842B-C8D32D97B925}" type="presOf" srcId="{147432CB-1A0E-4AC8-A95E-98800AE3CB12}" destId="{DC981060-93FA-4ECA-9BA1-1A75460068CA}" srcOrd="0" destOrd="0" presId="urn:microsoft.com/office/officeart/2005/8/layout/orgChart1"/>
    <dgm:cxn modelId="{E6EED42A-48B4-4CAA-B709-5C956379B69E}" type="presOf" srcId="{C175AB04-0335-4369-9EC1-F144E70C7A7F}" destId="{C8C01BE3-0D6C-4801-AA18-C8984C81AEA2}" srcOrd="0" destOrd="0" presId="urn:microsoft.com/office/officeart/2005/8/layout/orgChart1"/>
    <dgm:cxn modelId="{FE063F4A-0C21-483E-987A-5A50C81CC720}" type="presOf" srcId="{1E899A41-B419-4815-B77A-095C98CE8C68}" destId="{06A067DC-C015-4349-A4D5-B53A462449EF}" srcOrd="0" destOrd="0" presId="urn:microsoft.com/office/officeart/2005/8/layout/orgChart1"/>
    <dgm:cxn modelId="{05E9C7B1-D259-4B88-BFE5-7E6CA0DCCC45}" type="presOf" srcId="{F742BB57-93BD-4E80-88D7-903159C79DC7}" destId="{6554EBA5-C527-4EC7-875B-DBBF62A66DF4}" srcOrd="1" destOrd="0" presId="urn:microsoft.com/office/officeart/2005/8/layout/orgChart1"/>
    <dgm:cxn modelId="{805034B5-B9ED-421A-91B1-289CB89D22DA}" type="presOf" srcId="{FCE9A893-20E3-4803-AEC0-A636C19A6E85}" destId="{E234905C-9D38-450E-9459-5857EDB42854}" srcOrd="0" destOrd="0" presId="urn:microsoft.com/office/officeart/2005/8/layout/orgChart1"/>
    <dgm:cxn modelId="{B8049102-5C1C-4B6C-972B-4770BA26A5C6}" type="presParOf" srcId="{C8C01BE3-0D6C-4801-AA18-C8984C81AEA2}" destId="{911B317E-E5D8-4C8D-9445-FA08DCEE7E59}" srcOrd="0" destOrd="0" presId="urn:microsoft.com/office/officeart/2005/8/layout/orgChart1"/>
    <dgm:cxn modelId="{387CF775-75F8-4621-96A9-ABED09628680}" type="presParOf" srcId="{911B317E-E5D8-4C8D-9445-FA08DCEE7E59}" destId="{2424D45A-F96F-4343-B661-ADA62AAB7C9D}" srcOrd="0" destOrd="0" presId="urn:microsoft.com/office/officeart/2005/8/layout/orgChart1"/>
    <dgm:cxn modelId="{F54C7D2B-232F-4179-8862-FAB6D9005A9B}" type="presParOf" srcId="{2424D45A-F96F-4343-B661-ADA62AAB7C9D}" destId="{4CBAE43A-F9F2-4903-9702-50E192454B75}" srcOrd="0" destOrd="0" presId="urn:microsoft.com/office/officeart/2005/8/layout/orgChart1"/>
    <dgm:cxn modelId="{49D73FFD-6CE4-44AE-8742-213E3CC66194}" type="presParOf" srcId="{2424D45A-F96F-4343-B661-ADA62AAB7C9D}" destId="{ED8D0592-A960-449F-A42F-03800987D87E}" srcOrd="1" destOrd="0" presId="urn:microsoft.com/office/officeart/2005/8/layout/orgChart1"/>
    <dgm:cxn modelId="{A6870AD6-92A5-47FB-BD13-E83EE0FC9AEB}" type="presParOf" srcId="{911B317E-E5D8-4C8D-9445-FA08DCEE7E59}" destId="{417B6AC2-B85D-4748-BEB6-2FA7B42C4077}" srcOrd="1" destOrd="0" presId="urn:microsoft.com/office/officeart/2005/8/layout/orgChart1"/>
    <dgm:cxn modelId="{2C2A46C0-08D3-4111-9731-712844924C39}" type="presParOf" srcId="{417B6AC2-B85D-4748-BEB6-2FA7B42C4077}" destId="{7AF88B42-9BBD-4172-A267-F32913A5C06A}" srcOrd="0" destOrd="0" presId="urn:microsoft.com/office/officeart/2005/8/layout/orgChart1"/>
    <dgm:cxn modelId="{17BA26A1-3B3D-42C5-A965-B86606B61E5D}" type="presParOf" srcId="{417B6AC2-B85D-4748-BEB6-2FA7B42C4077}" destId="{8B55FB46-E4BF-46B4-B985-F063E3E53B3E}" srcOrd="1" destOrd="0" presId="urn:microsoft.com/office/officeart/2005/8/layout/orgChart1"/>
    <dgm:cxn modelId="{08316BA9-4649-4279-92DB-D4662F063611}" type="presParOf" srcId="{8B55FB46-E4BF-46B4-B985-F063E3E53B3E}" destId="{7B75A201-BC13-4FE6-AEB1-73C704305146}" srcOrd="0" destOrd="0" presId="urn:microsoft.com/office/officeart/2005/8/layout/orgChart1"/>
    <dgm:cxn modelId="{0AC9ED9E-4D2D-49A7-B0D8-80AB38DADC9E}" type="presParOf" srcId="{7B75A201-BC13-4FE6-AEB1-73C704305146}" destId="{06A067DC-C015-4349-A4D5-B53A462449EF}" srcOrd="0" destOrd="0" presId="urn:microsoft.com/office/officeart/2005/8/layout/orgChart1"/>
    <dgm:cxn modelId="{C77C286B-A532-4F85-B09D-691CA8D275A2}" type="presParOf" srcId="{7B75A201-BC13-4FE6-AEB1-73C704305146}" destId="{803DC140-9864-4C78-A319-5D88AF15863B}" srcOrd="1" destOrd="0" presId="urn:microsoft.com/office/officeart/2005/8/layout/orgChart1"/>
    <dgm:cxn modelId="{4F1D5E41-9FC7-4EDA-B1A1-49A2FE1D0575}" type="presParOf" srcId="{8B55FB46-E4BF-46B4-B985-F063E3E53B3E}" destId="{8D6FF4B7-43E6-4DF0-B43C-8D709AA3F3D4}" srcOrd="1" destOrd="0" presId="urn:microsoft.com/office/officeart/2005/8/layout/orgChart1"/>
    <dgm:cxn modelId="{E6F011A6-ED5E-47DE-87A2-2CFA2981C98B}" type="presParOf" srcId="{8B55FB46-E4BF-46B4-B985-F063E3E53B3E}" destId="{E8F4F1FE-5650-4FE2-9751-6FEBF7E58707}" srcOrd="2" destOrd="0" presId="urn:microsoft.com/office/officeart/2005/8/layout/orgChart1"/>
    <dgm:cxn modelId="{C24BEC8E-A41C-4BE0-9272-E7490696DAA2}" type="presParOf" srcId="{417B6AC2-B85D-4748-BEB6-2FA7B42C4077}" destId="{DC981060-93FA-4ECA-9BA1-1A75460068CA}" srcOrd="2" destOrd="0" presId="urn:microsoft.com/office/officeart/2005/8/layout/orgChart1"/>
    <dgm:cxn modelId="{9D7D3561-87E9-4888-8FBD-7AE2418F921A}" type="presParOf" srcId="{417B6AC2-B85D-4748-BEB6-2FA7B42C4077}" destId="{8A46D725-FB5E-4D16-B6BC-C7C481F9FF95}" srcOrd="3" destOrd="0" presId="urn:microsoft.com/office/officeart/2005/8/layout/orgChart1"/>
    <dgm:cxn modelId="{216E3D57-AE24-49BA-BADB-F5D6989B4C11}" type="presParOf" srcId="{8A46D725-FB5E-4D16-B6BC-C7C481F9FF95}" destId="{414E3EAF-F883-44EC-9FDE-D4FF6D1AB259}" srcOrd="0" destOrd="0" presId="urn:microsoft.com/office/officeart/2005/8/layout/orgChart1"/>
    <dgm:cxn modelId="{AA3DCAA7-8A9D-4F50-A49E-CB3B08D4F57B}" type="presParOf" srcId="{414E3EAF-F883-44EC-9FDE-D4FF6D1AB259}" destId="{15CBB8F6-B5D0-46C0-BD21-A7141BBF1071}" srcOrd="0" destOrd="0" presId="urn:microsoft.com/office/officeart/2005/8/layout/orgChart1"/>
    <dgm:cxn modelId="{85B63CA5-81B2-4CD5-872C-E8677EC8E794}" type="presParOf" srcId="{414E3EAF-F883-44EC-9FDE-D4FF6D1AB259}" destId="{CDB2F6A2-C2FD-4511-9D5E-69C86BD7BC48}" srcOrd="1" destOrd="0" presId="urn:microsoft.com/office/officeart/2005/8/layout/orgChart1"/>
    <dgm:cxn modelId="{35DA1B97-1A21-4F86-8043-FCF3BFD6F9D7}" type="presParOf" srcId="{8A46D725-FB5E-4D16-B6BC-C7C481F9FF95}" destId="{C2C9344B-FB1F-4641-B590-67260E0CFD9C}" srcOrd="1" destOrd="0" presId="urn:microsoft.com/office/officeart/2005/8/layout/orgChart1"/>
    <dgm:cxn modelId="{640198B9-B369-47FB-A55B-A401F1C22631}" type="presParOf" srcId="{8A46D725-FB5E-4D16-B6BC-C7C481F9FF95}" destId="{517A4A45-5ABE-45B4-BB9D-A820506C0C20}" srcOrd="2" destOrd="0" presId="urn:microsoft.com/office/officeart/2005/8/layout/orgChart1"/>
    <dgm:cxn modelId="{7AF9D727-6E0C-4C5E-867B-F99415538FE3}" type="presParOf" srcId="{417B6AC2-B85D-4748-BEB6-2FA7B42C4077}" destId="{94B20C31-B3BD-4428-B38F-83729C1DCAE7}" srcOrd="4" destOrd="0" presId="urn:microsoft.com/office/officeart/2005/8/layout/orgChart1"/>
    <dgm:cxn modelId="{888CF92C-0B04-4DF2-9DD4-1C105F603D3B}" type="presParOf" srcId="{417B6AC2-B85D-4748-BEB6-2FA7B42C4077}" destId="{D2F0F645-42F9-4AF9-9975-507E274C4A85}" srcOrd="5" destOrd="0" presId="urn:microsoft.com/office/officeart/2005/8/layout/orgChart1"/>
    <dgm:cxn modelId="{292DE81D-8C4E-4B3C-997E-5CB8658A3454}" type="presParOf" srcId="{D2F0F645-42F9-4AF9-9975-507E274C4A85}" destId="{69238662-763A-43F4-8C2E-C4B4B3FC7EE7}" srcOrd="0" destOrd="0" presId="urn:microsoft.com/office/officeart/2005/8/layout/orgChart1"/>
    <dgm:cxn modelId="{A9DBCA6C-163B-4555-8109-216703DCE5FB}" type="presParOf" srcId="{69238662-763A-43F4-8C2E-C4B4B3FC7EE7}" destId="{FD174942-7A9B-45B3-9AB9-B81A710A6830}" srcOrd="0" destOrd="0" presId="urn:microsoft.com/office/officeart/2005/8/layout/orgChart1"/>
    <dgm:cxn modelId="{B504663A-B46B-4840-BD03-9F4C65EBFD29}" type="presParOf" srcId="{69238662-763A-43F4-8C2E-C4B4B3FC7EE7}" destId="{6554EBA5-C527-4EC7-875B-DBBF62A66DF4}" srcOrd="1" destOrd="0" presId="urn:microsoft.com/office/officeart/2005/8/layout/orgChart1"/>
    <dgm:cxn modelId="{2F29A2B2-D32F-4731-BA07-8C96329E19AA}" type="presParOf" srcId="{D2F0F645-42F9-4AF9-9975-507E274C4A85}" destId="{06065A98-30F3-4B08-8063-3060F82C1236}" srcOrd="1" destOrd="0" presId="urn:microsoft.com/office/officeart/2005/8/layout/orgChart1"/>
    <dgm:cxn modelId="{FAC25432-CBA1-43B9-80D8-5D1D2045E4CC}" type="presParOf" srcId="{D2F0F645-42F9-4AF9-9975-507E274C4A85}" destId="{DE2D5967-34E1-4D43-8127-A942D6479061}" srcOrd="2" destOrd="0" presId="urn:microsoft.com/office/officeart/2005/8/layout/orgChart1"/>
    <dgm:cxn modelId="{A17CACD8-DDE2-4C9C-8745-27CF2111767C}" type="presParOf" srcId="{417B6AC2-B85D-4748-BEB6-2FA7B42C4077}" destId="{E234905C-9D38-450E-9459-5857EDB42854}" srcOrd="6" destOrd="0" presId="urn:microsoft.com/office/officeart/2005/8/layout/orgChart1"/>
    <dgm:cxn modelId="{B9EC7FF9-D2FA-483A-9FB3-6C6F49976D55}" type="presParOf" srcId="{417B6AC2-B85D-4748-BEB6-2FA7B42C4077}" destId="{A0CFA14F-34B9-4AC4-B745-2D516E7EDE89}" srcOrd="7" destOrd="0" presId="urn:microsoft.com/office/officeart/2005/8/layout/orgChart1"/>
    <dgm:cxn modelId="{49EA2263-E6AE-4981-B499-6D8D0DDA137E}" type="presParOf" srcId="{A0CFA14F-34B9-4AC4-B745-2D516E7EDE89}" destId="{B153800E-BC84-4BE8-9EFC-918568F80759}" srcOrd="0" destOrd="0" presId="urn:microsoft.com/office/officeart/2005/8/layout/orgChart1"/>
    <dgm:cxn modelId="{291B2858-1DA4-4A03-A043-90B9D0958D77}" type="presParOf" srcId="{B153800E-BC84-4BE8-9EFC-918568F80759}" destId="{C0F097BA-B627-457C-94CC-9EBC8AE96797}" srcOrd="0" destOrd="0" presId="urn:microsoft.com/office/officeart/2005/8/layout/orgChart1"/>
    <dgm:cxn modelId="{4ABBCE49-7010-4CEB-B7A4-1C5A9B8F0D46}" type="presParOf" srcId="{B153800E-BC84-4BE8-9EFC-918568F80759}" destId="{E38A3471-40D6-4EE3-97F2-F35314914E8F}" srcOrd="1" destOrd="0" presId="urn:microsoft.com/office/officeart/2005/8/layout/orgChart1"/>
    <dgm:cxn modelId="{295B8970-A127-464D-A508-B416789E0968}" type="presParOf" srcId="{A0CFA14F-34B9-4AC4-B745-2D516E7EDE89}" destId="{2CD973DB-6747-49DC-AA1F-3E5B2EE15C93}" srcOrd="1" destOrd="0" presId="urn:microsoft.com/office/officeart/2005/8/layout/orgChart1"/>
    <dgm:cxn modelId="{727A8BA5-7405-4BFE-B9EC-EB5DF1755C88}" type="presParOf" srcId="{A0CFA14F-34B9-4AC4-B745-2D516E7EDE89}" destId="{31F26407-D3BD-4DF9-8CE6-83ACDF2432E2}" srcOrd="2" destOrd="0" presId="urn:microsoft.com/office/officeart/2005/8/layout/orgChart1"/>
    <dgm:cxn modelId="{68CD802C-C5D7-4C86-BCFE-51CB0E9AD2F5}" type="presParOf" srcId="{911B317E-E5D8-4C8D-9445-FA08DCEE7E59}" destId="{25D1B0EA-949E-4E65-8B00-ACBAC56A64D4}" srcOrd="2" destOrd="0" presId="urn:microsoft.com/office/officeart/2005/8/layout/orgChart1"/>
    <dgm:cxn modelId="{DD8E6548-D081-4993-AA68-05D8603522A2}" type="presParOf" srcId="{25D1B0EA-949E-4E65-8B00-ACBAC56A64D4}" destId="{ABAA3609-04A5-4685-BCB1-70715C665669}" srcOrd="0" destOrd="0" presId="urn:microsoft.com/office/officeart/2005/8/layout/orgChart1"/>
    <dgm:cxn modelId="{CB28BAA2-E6D9-4EA4-899E-31B62263FEA8}" type="presParOf" srcId="{25D1B0EA-949E-4E65-8B00-ACBAC56A64D4}" destId="{079C08C4-6410-4284-879A-32A4659FFF33}" srcOrd="1" destOrd="0" presId="urn:microsoft.com/office/officeart/2005/8/layout/orgChart1"/>
    <dgm:cxn modelId="{214441E6-5A56-4E6F-9CE3-9B6FEF291728}" type="presParOf" srcId="{079C08C4-6410-4284-879A-32A4659FFF33}" destId="{5B915A61-6FC4-4709-A2F4-FB80B812696A}" srcOrd="0" destOrd="0" presId="urn:microsoft.com/office/officeart/2005/8/layout/orgChart1"/>
    <dgm:cxn modelId="{E63BB3DD-E25B-425E-8D78-C7470868210C}" type="presParOf" srcId="{5B915A61-6FC4-4709-A2F4-FB80B812696A}" destId="{1668C814-32B3-44F8-A080-EA9BFE9F3CF8}" srcOrd="0" destOrd="0" presId="urn:microsoft.com/office/officeart/2005/8/layout/orgChart1"/>
    <dgm:cxn modelId="{46A77560-4358-43B5-890B-7627959D6974}" type="presParOf" srcId="{5B915A61-6FC4-4709-A2F4-FB80B812696A}" destId="{A28E72D5-A5AC-465E-82FF-EB828C247889}" srcOrd="1" destOrd="0" presId="urn:microsoft.com/office/officeart/2005/8/layout/orgChart1"/>
    <dgm:cxn modelId="{CF4C5F4D-8352-4E44-89CD-D1C9AC2709D4}" type="presParOf" srcId="{079C08C4-6410-4284-879A-32A4659FFF33}" destId="{D03AAA2A-7FF0-4A37-9ED3-1AF305E8821C}" srcOrd="1" destOrd="0" presId="urn:microsoft.com/office/officeart/2005/8/layout/orgChart1"/>
    <dgm:cxn modelId="{9FBF3871-E158-47B2-9014-F8505602D3D0}" type="presParOf" srcId="{079C08C4-6410-4284-879A-32A4659FFF33}" destId="{56DBD2BB-DC74-489D-A985-7F842E4128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3609-04A5-4685-BCB1-70715C665669}">
      <dsp:nvSpPr>
        <dsp:cNvPr id="0" name=""/>
        <dsp:cNvSpPr/>
      </dsp:nvSpPr>
      <dsp:spPr>
        <a:xfrm>
          <a:off x="2974750" y="3593922"/>
          <a:ext cx="873349" cy="444201"/>
        </a:xfrm>
        <a:custGeom>
          <a:avLst/>
          <a:gdLst/>
          <a:ahLst/>
          <a:cxnLst/>
          <a:rect l="0" t="0" r="0" b="0"/>
          <a:pathLst>
            <a:path>
              <a:moveTo>
                <a:pt x="873349" y="0"/>
              </a:moveTo>
              <a:lnTo>
                <a:pt x="0" y="44420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4905C-9D38-450E-9459-5857EDB42854}">
      <dsp:nvSpPr>
        <dsp:cNvPr id="0" name=""/>
        <dsp:cNvSpPr/>
      </dsp:nvSpPr>
      <dsp:spPr>
        <a:xfrm>
          <a:off x="3848100" y="3593922"/>
          <a:ext cx="2574877" cy="111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634"/>
              </a:lnTo>
              <a:lnTo>
                <a:pt x="2574877" y="995634"/>
              </a:lnTo>
              <a:lnTo>
                <a:pt x="2574877" y="111104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20C31-B3BD-4428-B38F-83729C1DCAE7}">
      <dsp:nvSpPr>
        <dsp:cNvPr id="0" name=""/>
        <dsp:cNvSpPr/>
      </dsp:nvSpPr>
      <dsp:spPr>
        <a:xfrm>
          <a:off x="3848100" y="3593922"/>
          <a:ext cx="793416" cy="1119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416"/>
              </a:lnTo>
              <a:lnTo>
                <a:pt x="793416" y="1004416"/>
              </a:lnTo>
              <a:lnTo>
                <a:pt x="793416" y="111983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81060-93FA-4ECA-9BA1-1A75460068CA}">
      <dsp:nvSpPr>
        <dsp:cNvPr id="0" name=""/>
        <dsp:cNvSpPr/>
      </dsp:nvSpPr>
      <dsp:spPr>
        <a:xfrm>
          <a:off x="1210014" y="3593922"/>
          <a:ext cx="2638085" cy="1119895"/>
        </a:xfrm>
        <a:custGeom>
          <a:avLst/>
          <a:gdLst/>
          <a:ahLst/>
          <a:cxnLst/>
          <a:rect l="0" t="0" r="0" b="0"/>
          <a:pathLst>
            <a:path>
              <a:moveTo>
                <a:pt x="2638085" y="0"/>
              </a:moveTo>
              <a:lnTo>
                <a:pt x="2638085" y="1004480"/>
              </a:lnTo>
              <a:lnTo>
                <a:pt x="0" y="1004480"/>
              </a:lnTo>
              <a:lnTo>
                <a:pt x="0" y="11198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88B42-9BBD-4172-A267-F32913A5C06A}">
      <dsp:nvSpPr>
        <dsp:cNvPr id="0" name=""/>
        <dsp:cNvSpPr/>
      </dsp:nvSpPr>
      <dsp:spPr>
        <a:xfrm>
          <a:off x="2912745" y="3593922"/>
          <a:ext cx="935354" cy="1119895"/>
        </a:xfrm>
        <a:custGeom>
          <a:avLst/>
          <a:gdLst/>
          <a:ahLst/>
          <a:cxnLst/>
          <a:rect l="0" t="0" r="0" b="0"/>
          <a:pathLst>
            <a:path>
              <a:moveTo>
                <a:pt x="935354" y="0"/>
              </a:moveTo>
              <a:lnTo>
                <a:pt x="935354" y="1004480"/>
              </a:lnTo>
              <a:lnTo>
                <a:pt x="0" y="1004480"/>
              </a:lnTo>
              <a:lnTo>
                <a:pt x="0" y="111989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AE43A-F9F2-4903-9702-50E192454B75}">
      <dsp:nvSpPr>
        <dsp:cNvPr id="0" name=""/>
        <dsp:cNvSpPr/>
      </dsp:nvSpPr>
      <dsp:spPr>
        <a:xfrm>
          <a:off x="669856" y="46697"/>
          <a:ext cx="6356487" cy="3547224"/>
        </a:xfrm>
        <a:prstGeom prst="rect">
          <a:avLst/>
        </a:prstGeom>
        <a:solidFill>
          <a:srgbClr val="0045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Notre Conseil d’Administration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Philippe Lalliot, Ambassadeur de France aux Pays-Bas (Président d’Honneur)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Yann Toutant, Directeur Général Econocom (Président)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Marcel Guinchard, Sodexo (Vice-Président)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300" kern="120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Ron Horsmans, Associé Mazars (Trésorier</a:t>
          </a: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</a:p>
        <a:p>
          <a:pPr lvl="0" algn="ctr" defTabSz="889000">
            <a:spcBef>
              <a:spcPct val="0"/>
            </a:spcBef>
          </a:pPr>
          <a:endParaRPr lang="en-US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Mathieu Kahn, Chef du Service Economique de l’AMBASSADE de France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Régis Chancel, General Manager SLOCENTRALE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Jérome Pannaud, General Manager RENAULT Benelux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Olivier van Parys, Managing Director TOTAL NEDERLAND</a:t>
          </a:r>
          <a:endParaRPr lang="en-US" sz="105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spcBef>
              <a:spcPct val="0"/>
            </a:spcBef>
          </a:pPr>
          <a:r>
            <a:rPr lang="en-US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Frank Prillevitz, VP Government &amp; Industry Affairs AIR FRANCE - KLM</a:t>
          </a:r>
          <a:endParaRPr lang="nl-NL" sz="105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spcBef>
              <a:spcPct val="0"/>
            </a:spcBef>
          </a:pPr>
          <a:r>
            <a:rPr lang="en-US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Edwin Herskovic, Chief Legal Officer BNP PARIBAS</a:t>
          </a:r>
          <a:endParaRPr lang="nl-NL" sz="105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Gwénaëlle Pennec, Avocate PENNEC LEGAL CONSULTANCY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Corinne Vigreux, Managing Director TOMTOM INTERNATIONAL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Louis Wyers, Managing Director CITOEN DS NEDERLAND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Florence Van Rossum, Avocate VAN ROSSUM-GUYON ADVOCATEN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Thijs Clement, Avocat  NORBRUIS CLEMENT ADVOCATEN</a:t>
          </a:r>
        </a:p>
        <a:p>
          <a:pPr lvl="0" algn="ctr" defTabSz="889000">
            <a:spcBef>
              <a:spcPct val="0"/>
            </a:spcBef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Stéphanie Moles-Rota, Managing Partner SEMARE Executive Search</a:t>
          </a:r>
        </a:p>
        <a:p>
          <a:pPr lvl="0" algn="ctr" defTabSz="889000">
            <a:spcBef>
              <a:spcPct val="0"/>
            </a:spcBef>
          </a:pPr>
          <a:endParaRPr lang="nl-NL" sz="105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69856" y="46697"/>
        <a:ext cx="6356487" cy="3547224"/>
      </dsp:txXfrm>
    </dsp:sp>
    <dsp:sp modelId="{06A067DC-C015-4349-A4D5-B53A462449EF}">
      <dsp:nvSpPr>
        <dsp:cNvPr id="0" name=""/>
        <dsp:cNvSpPr/>
      </dsp:nvSpPr>
      <dsp:spPr>
        <a:xfrm>
          <a:off x="2111310" y="4713817"/>
          <a:ext cx="1602869" cy="746448"/>
        </a:xfrm>
        <a:prstGeom prst="rect">
          <a:avLst/>
        </a:prstGeom>
        <a:solidFill>
          <a:srgbClr val="ED1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Herwin de Boer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Responsable</a:t>
          </a: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Service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aux</a:t>
          </a: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Entreprises</a:t>
          </a:r>
          <a:endParaRPr lang="nl-N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11310" y="4713817"/>
        <a:ext cx="1602869" cy="746448"/>
      </dsp:txXfrm>
    </dsp:sp>
    <dsp:sp modelId="{15CBB8F6-B5D0-46C0-BD21-A7141BBF1071}">
      <dsp:nvSpPr>
        <dsp:cNvPr id="0" name=""/>
        <dsp:cNvSpPr/>
      </dsp:nvSpPr>
      <dsp:spPr>
        <a:xfrm>
          <a:off x="408579" y="4713817"/>
          <a:ext cx="1602869" cy="746448"/>
        </a:xfrm>
        <a:prstGeom prst="rect">
          <a:avLst/>
        </a:prstGeom>
        <a:solidFill>
          <a:srgbClr val="ED1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Florian Carquillat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Commercial &amp; Marketing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Directeur </a:t>
          </a: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adjoint</a:t>
          </a: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endParaRPr lang="nl-N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579" y="4713817"/>
        <a:ext cx="1602869" cy="746448"/>
      </dsp:txXfrm>
    </dsp:sp>
    <dsp:sp modelId="{FD174942-7A9B-45B3-9AB9-B81A710A6830}">
      <dsp:nvSpPr>
        <dsp:cNvPr id="0" name=""/>
        <dsp:cNvSpPr/>
      </dsp:nvSpPr>
      <dsp:spPr>
        <a:xfrm>
          <a:off x="3840081" y="4713753"/>
          <a:ext cx="1602869" cy="746448"/>
        </a:xfrm>
        <a:prstGeom prst="rect">
          <a:avLst/>
        </a:prstGeom>
        <a:solidFill>
          <a:srgbClr val="ED1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Noémie Abraini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Responsable</a:t>
          </a: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Evénements et </a:t>
          </a: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Réseau</a:t>
          </a:r>
          <a:endParaRPr lang="nl-NL" sz="1000" kern="1200"/>
        </a:p>
      </dsp:txBody>
      <dsp:txXfrm>
        <a:off x="3840081" y="4713753"/>
        <a:ext cx="1602869" cy="746448"/>
      </dsp:txXfrm>
    </dsp:sp>
    <dsp:sp modelId="{C0F097BA-B627-457C-94CC-9EBC8AE96797}">
      <dsp:nvSpPr>
        <dsp:cNvPr id="0" name=""/>
        <dsp:cNvSpPr/>
      </dsp:nvSpPr>
      <dsp:spPr>
        <a:xfrm>
          <a:off x="5525313" y="4704971"/>
          <a:ext cx="1795326" cy="746448"/>
        </a:xfrm>
        <a:prstGeom prst="rect">
          <a:avLst/>
        </a:prstGeom>
        <a:solidFill>
          <a:srgbClr val="ED17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Sarah Haïlé-Fida </a:t>
          </a:r>
          <a:r>
            <a:rPr lang="nl-NL" sz="1000" kern="12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Consultante en </a:t>
          </a:r>
          <a:r>
            <a:rPr lang="nl-NL" sz="1000" kern="120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Recrutement</a:t>
          </a:r>
          <a:endParaRPr lang="nl-NL" sz="1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25313" y="4704971"/>
        <a:ext cx="1795326" cy="746448"/>
      </dsp:txXfrm>
    </dsp:sp>
    <dsp:sp modelId="{1668C814-32B3-44F8-A080-EA9BFE9F3CF8}">
      <dsp:nvSpPr>
        <dsp:cNvPr id="0" name=""/>
        <dsp:cNvSpPr/>
      </dsp:nvSpPr>
      <dsp:spPr>
        <a:xfrm>
          <a:off x="2974750" y="3685720"/>
          <a:ext cx="1751216" cy="704805"/>
        </a:xfrm>
        <a:prstGeom prst="rect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Sylvie Craenen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Directeur</a:t>
          </a:r>
          <a:endParaRPr lang="nl-NL" sz="12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74750" y="3685720"/>
        <a:ext cx="1751216" cy="704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2788-2624-4732-9A48-842596F4641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DEAB-E8A5-4994-BCD9-721FFAC6E8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35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</a:t>
            </a:r>
            <a:r>
              <a:rPr lang="en-US" b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attactivity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Dutch market for French companies together with the embassy and Business France ( up stream / Down stream split )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 / success stories /  welcome de start up / Trophies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and assist French </a:t>
            </a:r>
            <a:r>
              <a:rPr lang="en-US" b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starting on the Dutch market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desk ( Hosting, Pay rolling, suppliers …)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 the French Ecosystem of business related individuals active on the Dutch market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Evenements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cocktails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Digitalisation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community animation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functions ( CEO, CFO, HR 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industry ( retail, logistics…)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</a:t>
            </a: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types ( patronage, free lancers, start ups 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 power of specific initiatives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 tech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</a:t>
            </a:r>
            <a:r>
              <a:rPr lang="en-US" b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attactivity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Dutch market for French companies together with the embassy and Business France ( up stream / Down stream split )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 / success stories /  welcome de start up / Trophies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and assist French </a:t>
            </a:r>
            <a:r>
              <a:rPr lang="en-US" b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starting on the Dutch market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desk ( Hosting, Pay rolling, suppliers …)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Animate the French Ecosystem of business related individuals active on the Dutch market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Evenements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cocktails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Digitalisation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community animation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functions ( CEO, CFO, HR 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industry ( retail, logistics…)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Clusters based on </a:t>
            </a: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types ( patronage, free lancers, start ups 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Execution power of specific initiatives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 tech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2000 </a:t>
            </a:r>
            <a:r>
              <a:rPr lang="nl-NL" err="1"/>
              <a:t>réponses</a:t>
            </a:r>
            <a:r>
              <a:rPr lang="nl-NL" baseline="0"/>
              <a:t> </a:t>
            </a:r>
            <a:r>
              <a:rPr lang="nl-NL" baseline="0" err="1"/>
              <a:t>diverses</a:t>
            </a:r>
            <a:r>
              <a:rPr lang="nl-NL" baseline="0"/>
              <a:t> = service semi public gratuit, aide </a:t>
            </a:r>
            <a:r>
              <a:rPr lang="nl-NL" baseline="0" err="1"/>
              <a:t>aux</a:t>
            </a:r>
            <a:r>
              <a:rPr lang="nl-NL" baseline="0"/>
              <a:t> </a:t>
            </a:r>
            <a:r>
              <a:rPr lang="nl-NL" baseline="0" err="1"/>
              <a:t>personnes</a:t>
            </a:r>
            <a:r>
              <a:rPr lang="nl-NL" baseline="0"/>
              <a:t> en recherche de </a:t>
            </a:r>
            <a:r>
              <a:rPr lang="nl-NL" baseline="0" err="1"/>
              <a:t>travail</a:t>
            </a:r>
            <a:r>
              <a:rPr lang="nl-NL" baseline="0"/>
              <a:t> </a:t>
            </a:r>
            <a:r>
              <a:rPr lang="nl-NL" baseline="0" err="1"/>
              <a:t>ou</a:t>
            </a:r>
            <a:r>
              <a:rPr lang="nl-NL" baseline="0"/>
              <a:t> de stage, </a:t>
            </a:r>
            <a:r>
              <a:rPr lang="nl-NL" baseline="0" err="1"/>
              <a:t>questions</a:t>
            </a:r>
            <a:r>
              <a:rPr lang="nl-NL" baseline="0"/>
              <a:t> </a:t>
            </a:r>
            <a:r>
              <a:rPr lang="nl-NL" baseline="0" err="1"/>
              <a:t>juridiques</a:t>
            </a:r>
            <a:r>
              <a:rPr lang="nl-NL" baseline="0"/>
              <a:t> </a:t>
            </a:r>
            <a:r>
              <a:rPr lang="nl-NL" baseline="0" err="1"/>
              <a:t>ou</a:t>
            </a:r>
            <a:r>
              <a:rPr lang="nl-NL" baseline="0"/>
              <a:t> </a:t>
            </a:r>
            <a:r>
              <a:rPr lang="nl-NL" baseline="0" err="1"/>
              <a:t>règlemenaires</a:t>
            </a:r>
            <a:r>
              <a:rPr lang="nl-NL" baseline="0"/>
              <a:t>, mises en </a:t>
            </a:r>
            <a:r>
              <a:rPr lang="nl-NL" baseline="0" err="1"/>
              <a:t>relation</a:t>
            </a:r>
            <a:r>
              <a:rPr lang="nl-NL" baseline="0"/>
              <a:t>…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3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err="1"/>
              <a:t>Vie</a:t>
            </a:r>
            <a:r>
              <a:rPr lang="nl-NL" baseline="0"/>
              <a:t> de la </a:t>
            </a:r>
            <a:r>
              <a:rPr lang="nl-NL" baseline="0" err="1"/>
              <a:t>chambre</a:t>
            </a:r>
            <a:r>
              <a:rPr lang="nl-NL" baseline="0"/>
              <a:t> 1 titel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4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err="1"/>
              <a:t>Avec</a:t>
            </a:r>
            <a:r>
              <a:rPr lang="nl-NL" baseline="0"/>
              <a:t> </a:t>
            </a:r>
            <a:r>
              <a:rPr lang="nl-NL" baseline="0" err="1"/>
              <a:t>l’Ambassade</a:t>
            </a:r>
            <a:r>
              <a:rPr lang="nl-NL" baseline="0"/>
              <a:t> et Business France, </a:t>
            </a:r>
            <a:r>
              <a:rPr lang="nl-NL" baseline="0" err="1"/>
              <a:t>Trophées</a:t>
            </a:r>
            <a:r>
              <a:rPr lang="nl-NL" baseline="0"/>
              <a:t> du Commerce –recherche </a:t>
            </a:r>
            <a:r>
              <a:rPr lang="nl-NL" baseline="0" err="1"/>
              <a:t>candidats</a:t>
            </a:r>
            <a:r>
              <a:rPr lang="nl-NL" baseline="0"/>
              <a:t> et </a:t>
            </a:r>
            <a:r>
              <a:rPr lang="nl-NL" baseline="0" err="1"/>
              <a:t>organisation</a:t>
            </a:r>
            <a:r>
              <a:rPr lang="nl-NL" baseline="0"/>
              <a:t> jury, </a:t>
            </a:r>
            <a:r>
              <a:rPr lang="nl-NL" baseline="0" err="1"/>
              <a:t>Sponsorise</a:t>
            </a:r>
            <a:r>
              <a:rPr lang="nl-NL" baseline="0"/>
              <a:t> </a:t>
            </a:r>
            <a:r>
              <a:rPr lang="nl-NL" baseline="0" err="1"/>
              <a:t>un</a:t>
            </a:r>
            <a:r>
              <a:rPr lang="nl-NL" baseline="0"/>
              <a:t> cocktail par </a:t>
            </a:r>
            <a:r>
              <a:rPr lang="nl-NL" baseline="0" err="1"/>
              <a:t>an</a:t>
            </a:r>
            <a:r>
              <a:rPr lang="nl-NL" baseline="0"/>
              <a:t>, </a:t>
            </a:r>
            <a:r>
              <a:rPr lang="nl-NL" baseline="0" err="1"/>
              <a:t>Hébergement</a:t>
            </a:r>
            <a:r>
              <a:rPr lang="nl-NL" baseline="0"/>
              <a:t> VIE, French Tech, French Touch.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DEAB-E8A5-4994-BCD9-721FFAC6E8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ED174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00457C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688A379A-4F31-4D9C-A5C9-000AB861F695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210E058-E7C9-4977-BFC5-9EF2A889E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759" y="-3286125"/>
            <a:ext cx="647700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DA7C462-3E6E-45E9-B756-8842257E36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22C233-56A3-4D02-80D0-7A4FD751FDE6}"/>
              </a:ext>
            </a:extLst>
          </p:cNvPr>
          <p:cNvSpPr/>
          <p:nvPr userDrawn="1"/>
        </p:nvSpPr>
        <p:spPr>
          <a:xfrm>
            <a:off x="6197301" y="737247"/>
            <a:ext cx="2845398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fontAlgn="base">
              <a:lnSpc>
                <a:spcPct val="150000"/>
              </a:lnSpc>
            </a:pPr>
            <a:r>
              <a:rPr lang="nl-NL" sz="1100" b="0" i="0" u="none" strike="noStrike">
                <a:solidFill>
                  <a:srgbClr val="004379"/>
                </a:solidFill>
                <a:effectLst/>
                <a:latin typeface="+mj-lt"/>
              </a:rPr>
              <a:t>Hogehilweg 16, 1101 CD AMSTERDAM</a:t>
            </a:r>
            <a:r>
              <a:rPr lang="en-US" sz="1100" b="0" i="0">
                <a:effectLst/>
                <a:latin typeface="+mj-lt"/>
              </a:rPr>
              <a:t>​</a:t>
            </a:r>
          </a:p>
          <a:p>
            <a:pPr algn="r" rtl="0" fontAlgn="base">
              <a:lnSpc>
                <a:spcPct val="150000"/>
              </a:lnSpc>
            </a:pPr>
            <a:r>
              <a:rPr lang="nl-NL" sz="1100" b="0" i="0" u="none" strike="noStrike">
                <a:solidFill>
                  <a:srgbClr val="004379"/>
                </a:solidFill>
                <a:effectLst/>
                <a:latin typeface="+mj-lt"/>
              </a:rPr>
              <a:t>+31 (0)20 562 82 00</a:t>
            </a:r>
            <a:r>
              <a:rPr lang="en-US" sz="1100" b="0" i="0">
                <a:effectLst/>
                <a:latin typeface="+mj-lt"/>
              </a:rPr>
              <a:t>​</a:t>
            </a:r>
          </a:p>
          <a:p>
            <a:pPr algn="r" rtl="0" fontAlgn="base">
              <a:lnSpc>
                <a:spcPct val="150000"/>
              </a:lnSpc>
            </a:pPr>
            <a:r>
              <a:rPr lang="nl-NL" sz="1100" b="0" i="0" u="none" strike="noStrike">
                <a:solidFill>
                  <a:srgbClr val="004379"/>
                </a:solidFill>
                <a:effectLst/>
                <a:latin typeface="+mj-lt"/>
              </a:rPr>
              <a:t>+31 (0)20 562 82 22</a:t>
            </a:r>
            <a:r>
              <a:rPr lang="nl-NL" sz="1200" b="0" i="0" u="none" strike="noStrike">
                <a:solidFill>
                  <a:srgbClr val="004379"/>
                </a:solidFill>
                <a:effectLst/>
                <a:latin typeface="+mj-lt"/>
              </a:rPr>
              <a:t/>
            </a:r>
            <a:br>
              <a:rPr lang="nl-NL" sz="1200" b="0" i="0" u="none" strike="noStrike">
                <a:solidFill>
                  <a:srgbClr val="004379"/>
                </a:solidFill>
                <a:effectLst/>
                <a:latin typeface="+mj-lt"/>
              </a:rPr>
            </a:br>
            <a:r>
              <a:rPr lang="nl-NL" sz="1200" b="0" i="0" u="sng" kern="1200">
                <a:solidFill>
                  <a:srgbClr val="009FE3"/>
                </a:solidFill>
                <a:effectLst/>
                <a:latin typeface="+mn-lt"/>
                <a:ea typeface="+mn-ea"/>
                <a:cs typeface="+mn-cs"/>
              </a:rPr>
              <a:t>www.cfci.nl</a:t>
            </a:r>
            <a:endParaRPr lang="nl-NL" sz="1200" b="0" i="0" u="none" strike="noStrike">
              <a:solidFill>
                <a:srgbClr val="004379"/>
              </a:solidFill>
              <a:effectLst/>
              <a:latin typeface="+mj-lt"/>
            </a:endParaRPr>
          </a:p>
          <a:p>
            <a:pPr algn="r" rtl="0" fontAlgn="base">
              <a:lnSpc>
                <a:spcPct val="150000"/>
              </a:lnSpc>
            </a:pPr>
            <a:r>
              <a:rPr lang="en-US" b="0" i="0">
                <a:effectLst/>
                <a:latin typeface="Tahoma" panose="020B0604030504040204" pitchFamily="34" charset="0"/>
              </a:rPr>
              <a:t>​</a:t>
            </a:r>
            <a:endParaRPr lang="en-US" b="0" i="0">
              <a:effectLst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B2D528E-BEB3-497E-BCA4-8690178512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" y="5173665"/>
            <a:ext cx="8315661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que 10" descr="Téléphone">
            <a:extLst>
              <a:ext uri="{FF2B5EF4-FFF2-40B4-BE49-F238E27FC236}">
                <a16:creationId xmlns:a16="http://schemas.microsoft.com/office/drawing/2014/main" xmlns="" id="{AA0E757B-5288-413A-920B-7A71BCAFB7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90504" y="1052425"/>
            <a:ext cx="229496" cy="229496"/>
          </a:xfrm>
          <a:prstGeom prst="rect">
            <a:avLst/>
          </a:prstGeom>
        </p:spPr>
      </p:pic>
      <p:pic>
        <p:nvPicPr>
          <p:cNvPr id="13" name="Graphique 12" descr="Imprimante">
            <a:extLst>
              <a:ext uri="{FF2B5EF4-FFF2-40B4-BE49-F238E27FC236}">
                <a16:creationId xmlns:a16="http://schemas.microsoft.com/office/drawing/2014/main" xmlns="" id="{D823F123-478C-4CC9-87E7-7D71C1F822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90504" y="1298415"/>
            <a:ext cx="229496" cy="22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A975CA08-1232-4B41-BE1F-72068138C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B40A-FD48-4BE2-8F50-8AC36F3C86C7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1B9BDBD-2942-4355-B393-00972FE28E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C4AE29E-5F46-4FC6-91E4-AA79E69188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91B8-5611-4EAB-B09C-087E5F32D4A0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9397AFF-C4D0-4795-A65D-B619953D5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9D9364ED-B3B0-4F04-93C8-90A61A0C6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F60F72C-6747-4432-A62F-1F6BEEE2B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1DB4C8F-69F9-41FF-AEF5-71C38D2E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1604A-3917-4B6A-8999-4045EAD9A8AF}" type="datetime1">
              <a:rPr lang="fr-FR" smtClean="0"/>
              <a:t>11/06/2019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7F34BF8-7508-43E0-A90C-49D7257A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B0DF79F-3D33-4361-BE24-3219B706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55E897F-9FDA-42C0-AF0A-82595298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45A4279-180B-4A67-A4CD-E031D8503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188" indent="0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A08F971-7A01-4EE5-A642-9482632CA8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599EC6E-2AB0-4002-B837-E8F2CD6D05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94EA-6C3B-4E87-BBC3-A791F6DA60A0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CAF4318-08D1-420E-84F4-C47FBB6BD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B0570CC-2EC9-4F54-A17D-1A11DBE94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61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C3E0-11D8-4A11-B353-DC98BEF0C461}" type="datetime1">
              <a:rPr lang="fr-FR" smtClean="0"/>
              <a:t>11/06/2019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FB48BF7-FD15-4E3A-979C-8E72952E2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E1CD658-B938-4C5E-83D1-E2E94CDB0B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FAD9-3B84-4EA0-8FFF-09A92075CF89}" type="datetime1">
              <a:rPr lang="fr-FR" smtClean="0"/>
              <a:t>11/06/2019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776A1CA-F373-4E4B-8F0D-C3E704870E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3665612-14BF-403E-A065-E68AF1666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D73-11F2-4314-8295-46CA1B75DFDE}" type="datetime1">
              <a:rPr lang="fr-FR" smtClean="0"/>
              <a:t>11/06/2019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55CA096-4455-43FA-8C89-FEC6D3EB6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4BD83A6-0E5F-4A36-A424-08E27531C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3D36-256A-44D9-BD26-22B3A3FDAA5D}" type="datetime1">
              <a:rPr lang="fr-FR" smtClean="0"/>
              <a:t>11/06/2019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D08850E-1AED-43CE-A385-EEAD2B035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564EE7D-077E-470D-A255-7A5A2B753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EA63-5F93-4D7F-A43F-52E2A0DD651D}" type="datetime1">
              <a:rPr lang="fr-FR" smtClean="0"/>
              <a:t>11/06/2019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9C04361-3D8F-4B4C-85D7-5311FA7860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9CC069CC-CA93-4DDC-B823-3CDE048DF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0"/>
            <a:ext cx="146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C97-2CF9-415E-B534-521826883C8F}" type="datetime1">
              <a:rPr lang="fr-FR" smtClean="0"/>
              <a:t>11/06/2019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C6EAD32-37D5-48BF-A683-7A4B0E7D5D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2453"/>
            <a:ext cx="2133600" cy="5696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F94B-0A29-4C39-9335-FDB5763A05DA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3152-6678-41AA-8A53-2E490EC90510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b="1" kern="1200">
          <a:solidFill>
            <a:srgbClr val="ED174F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00457C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8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germicopa.com/images/illust/logomentions.gif" TargetMode="Externa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0ahUKEwi6sNGV9YfTAhVKq48KHbSpA4QQjRwIBw&amp;url=http://www.logiroad.fr/french-tech/&amp;bvm=bv.151325232,d.c2I&amp;psig=AFQjCNHVpUdBheovRlhcv7ADEweGXBeG4Q&amp;ust=1491296130466743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ci.n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cifrance-international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1.svg"/><Relationship Id="rId2" Type="http://schemas.openxmlformats.org/officeDocument/2006/relationships/image" Target="../media/image19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3.png"/><Relationship Id="rId1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42.sv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0.svg"/><Relationship Id="rId10" Type="http://schemas.openxmlformats.org/officeDocument/2006/relationships/image" Target="../media/image44.sv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407920"/>
            <a:ext cx="6934200" cy="920931"/>
          </a:xfrm>
        </p:spPr>
        <p:txBody>
          <a:bodyPr>
            <a:noAutofit/>
          </a:bodyPr>
          <a:lstStyle/>
          <a:p>
            <a:pPr algn="l"/>
            <a:r>
              <a:rPr lang="fr-FR" b="1">
                <a:solidFill>
                  <a:srgbClr val="ED17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FR" sz="4800" b="1">
                <a:solidFill>
                  <a:srgbClr val="ED17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CCI </a:t>
            </a:r>
            <a:r>
              <a:rPr lang="fr-FR" b="1">
                <a:solidFill>
                  <a:srgbClr val="ED17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 Pays-Bas</a:t>
            </a:r>
            <a:endParaRPr lang="fr-FR" sz="4000" b="1">
              <a:solidFill>
                <a:srgbClr val="ED17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52400"/>
          </a:xfrm>
        </p:spPr>
        <p:txBody>
          <a:bodyPr>
            <a:normAutofit fontScale="25000" lnSpcReduction="20000"/>
          </a:bodyPr>
          <a:lstStyle/>
          <a:p>
            <a:r>
              <a:rPr lang="nl-NL"/>
              <a:t> </a:t>
            </a: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11431" y="3256592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600">
                <a:solidFill>
                  <a:srgbClr val="004379"/>
                </a:solidFill>
                <a:latin typeface="Tahoma"/>
                <a:ea typeface="Tahoma"/>
                <a:cs typeface="Tahoma"/>
              </a:rPr>
              <a:t>De Franse Kamer van Koophandel in Nederland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3429000"/>
            <a:ext cx="9219304" cy="3445726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28600"/>
            <a:ext cx="7772400" cy="52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2400" b="1" cap="all">
                <a:solidFill>
                  <a:srgbClr val="ED174F"/>
                </a:solidFill>
                <a:latin typeface="+mj-lt"/>
                <a:ea typeface="Tahoma"/>
                <a:cs typeface="Tahoma"/>
              </a:rPr>
              <a:t>Mission statement</a:t>
            </a:r>
            <a:endParaRPr lang="en-US" sz="2400" b="1" cap="all">
              <a:solidFill>
                <a:srgbClr val="ED174F"/>
              </a:solidFill>
              <a:latin typeface="+mj-lt"/>
              <a:ea typeface="Tahoma"/>
              <a:cs typeface="Tahoma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225275" y="4280113"/>
            <a:ext cx="190400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Force d’exécution  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d'initiatives spécifiques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996362" y="4242908"/>
            <a:ext cx="210964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Animer la communauté d'affaires 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Franco-néerlandaise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740218" y="4242908"/>
            <a:ext cx="2006642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Assister les entreprises françaises a s'implanter sur le marché néerlandais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1000" y="4276296"/>
            <a:ext cx="2419717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Scout Bold" panose="02000506000000020004"/>
              </a:rPr>
              <a:t>Promouvoir l'attractivité du marché néerlandais en collaboration avec l'ambassade et Business France</a:t>
            </a:r>
            <a:endParaRPr lang="fr-FR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81000" y="750029"/>
            <a:ext cx="6432395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2000">
              <a:ea typeface="Tahoma"/>
              <a:cs typeface="Tahoma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41065BD8-2353-45EF-8B33-6B4648A9DE29}"/>
              </a:ext>
            </a:extLst>
          </p:cNvPr>
          <p:cNvGrpSpPr/>
          <p:nvPr/>
        </p:nvGrpSpPr>
        <p:grpSpPr>
          <a:xfrm>
            <a:off x="650678" y="2813412"/>
            <a:ext cx="1057506" cy="1057506"/>
            <a:chOff x="776483" y="2762717"/>
            <a:chExt cx="1057506" cy="1057506"/>
          </a:xfrm>
        </p:grpSpPr>
        <p:sp>
          <p:nvSpPr>
            <p:cNvPr id="2" name="Ovaal 1"/>
            <p:cNvSpPr/>
            <p:nvPr/>
          </p:nvSpPr>
          <p:spPr>
            <a:xfrm>
              <a:off x="776483" y="2762717"/>
              <a:ext cx="1057506" cy="1057506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38" y="2923949"/>
              <a:ext cx="735042" cy="735042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F1BEEA56-5EE5-44D6-81A0-0895221201C8}"/>
              </a:ext>
            </a:extLst>
          </p:cNvPr>
          <p:cNvGrpSpPr/>
          <p:nvPr/>
        </p:nvGrpSpPr>
        <p:grpSpPr>
          <a:xfrm>
            <a:off x="3167047" y="2833084"/>
            <a:ext cx="1057506" cy="1057506"/>
            <a:chOff x="2998458" y="2806665"/>
            <a:chExt cx="1057506" cy="1057506"/>
          </a:xfrm>
        </p:grpSpPr>
        <p:sp>
          <p:nvSpPr>
            <p:cNvPr id="9" name="Ovaal 8"/>
            <p:cNvSpPr/>
            <p:nvPr/>
          </p:nvSpPr>
          <p:spPr>
            <a:xfrm>
              <a:off x="2998458" y="2806665"/>
              <a:ext cx="1057506" cy="1057506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57" y="2986083"/>
              <a:ext cx="698671" cy="698671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2B6ABA31-8626-460F-8F62-1C215F6BD2AB}"/>
              </a:ext>
            </a:extLst>
          </p:cNvPr>
          <p:cNvGrpSpPr/>
          <p:nvPr/>
        </p:nvGrpSpPr>
        <p:grpSpPr>
          <a:xfrm>
            <a:off x="5525983" y="2814621"/>
            <a:ext cx="1057506" cy="1057506"/>
            <a:chOff x="5220433" y="2791524"/>
            <a:chExt cx="1057506" cy="1057506"/>
          </a:xfrm>
        </p:grpSpPr>
        <p:sp>
          <p:nvSpPr>
            <p:cNvPr id="11" name="Ovaal 10"/>
            <p:cNvSpPr/>
            <p:nvPr/>
          </p:nvSpPr>
          <p:spPr>
            <a:xfrm>
              <a:off x="5220433" y="2791524"/>
              <a:ext cx="1057506" cy="1057506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932" y="3015824"/>
              <a:ext cx="645833" cy="645833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54D6C3B-B04F-4BAF-8A28-4CE0A66CDA6C}"/>
              </a:ext>
            </a:extLst>
          </p:cNvPr>
          <p:cNvGrpSpPr/>
          <p:nvPr/>
        </p:nvGrpSpPr>
        <p:grpSpPr>
          <a:xfrm>
            <a:off x="7624647" y="2814621"/>
            <a:ext cx="1057506" cy="1057506"/>
            <a:chOff x="7643002" y="2791524"/>
            <a:chExt cx="1057506" cy="1057506"/>
          </a:xfrm>
        </p:grpSpPr>
        <p:sp>
          <p:nvSpPr>
            <p:cNvPr id="12" name="Ovaal 11"/>
            <p:cNvSpPr/>
            <p:nvPr/>
          </p:nvSpPr>
          <p:spPr>
            <a:xfrm>
              <a:off x="7643002" y="2791524"/>
              <a:ext cx="1057506" cy="1057506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832" y="2979146"/>
              <a:ext cx="679845" cy="679845"/>
            </a:xfrm>
            <a:prstGeom prst="rect">
              <a:avLst/>
            </a:prstGeom>
          </p:spPr>
        </p:pic>
      </p:grp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xmlns="" id="{1757E0AB-BA65-4899-A8CB-448152D7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C503-B4BD-481A-BC9F-8B9D4277E58D}" type="datetime1">
              <a:rPr lang="fr-FR" smtClean="0"/>
              <a:t>11/06/2019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24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L’APPUI AUX ENTREPRISES</a:t>
            </a:r>
            <a:endParaRPr lang="en-US" sz="24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A9A8AD4D-A759-460F-8164-AADA5F84C560}"/>
              </a:ext>
            </a:extLst>
          </p:cNvPr>
          <p:cNvGrpSpPr/>
          <p:nvPr/>
        </p:nvGrpSpPr>
        <p:grpSpPr>
          <a:xfrm>
            <a:off x="543786" y="1231010"/>
            <a:ext cx="1548000" cy="2376000"/>
            <a:chOff x="501298" y="1348657"/>
            <a:chExt cx="1548000" cy="2376000"/>
          </a:xfrm>
        </p:grpSpPr>
        <p:sp>
          <p:nvSpPr>
            <p:cNvPr id="11" name="Tekstvak 10"/>
            <p:cNvSpPr txBox="1">
              <a:spLocks/>
            </p:cNvSpPr>
            <p:nvPr/>
          </p:nvSpPr>
          <p:spPr>
            <a:xfrm>
              <a:off x="501298" y="1348657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pPr marL="0" lvl="1" algn="ctr"/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40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600"/>
                </a:spcBef>
                <a:spcAft>
                  <a:spcPts val="400"/>
                </a:spcAft>
              </a:pPr>
              <a:r>
                <a:rPr lang="fr-FR" sz="28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300 </a:t>
              </a:r>
              <a:endParaRPr lang="fr-FR" sz="24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Réponses à </a:t>
              </a:r>
              <a:b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 demandes diverses</a:t>
              </a:r>
            </a:p>
            <a:p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785263" y="1475709"/>
              <a:ext cx="971412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653457"/>
              <a:ext cx="580829" cy="580829"/>
            </a:xfrm>
            <a:prstGeom prst="rect">
              <a:avLst/>
            </a:prstGeom>
          </p:spPr>
        </p:pic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FB7EC4FA-7611-4AF8-B38D-E31871E76A9A}"/>
              </a:ext>
            </a:extLst>
          </p:cNvPr>
          <p:cNvGrpSpPr/>
          <p:nvPr/>
        </p:nvGrpSpPr>
        <p:grpSpPr>
          <a:xfrm>
            <a:off x="549502" y="3842007"/>
            <a:ext cx="1548000" cy="2376000"/>
            <a:chOff x="488185" y="4022215"/>
            <a:chExt cx="1548000" cy="2376000"/>
          </a:xfrm>
        </p:grpSpPr>
        <p:sp>
          <p:nvSpPr>
            <p:cNvPr id="18" name="Tekstvak 17"/>
            <p:cNvSpPr txBox="1">
              <a:spLocks/>
            </p:cNvSpPr>
            <p:nvPr/>
          </p:nvSpPr>
          <p:spPr>
            <a:xfrm>
              <a:off x="488185" y="4022215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pPr marL="0" lvl="1" algn="ctr"/>
              <a:endParaRPr lang="fr-FR" sz="14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  <a:r>
                <a:rPr lang="fr-FR" sz="1400">
                  <a:solidFill>
                    <a:srgbClr val="40404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400">
                  <a:solidFill>
                    <a:srgbClr val="40404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 sz="110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500"/>
                </a:spcBef>
                <a:spcAft>
                  <a:spcPts val="500"/>
                </a:spcAft>
              </a:pPr>
              <a:r>
                <a:rPr lang="fr-FR" sz="30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  <a:p>
              <a:pPr marL="0" lvl="1" algn="ctr"/>
              <a:r>
                <a:rPr lang="fr-FR" sz="14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VIE</a:t>
              </a:r>
              <a:r>
                <a:rPr lang="fr-FR" sz="13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1300">
                  <a:solidFill>
                    <a:srgbClr val="FFFFFF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300">
                  <a:solidFill>
                    <a:srgbClr val="FFFFFF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3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hébergés </a:t>
              </a:r>
              <a:r>
                <a:rPr lang="fr-FR" sz="1300">
                  <a:solidFill>
                    <a:srgbClr val="FFFFFF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300">
                  <a:solidFill>
                    <a:srgbClr val="FFFFFF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3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et coachés</a:t>
              </a:r>
            </a:p>
            <a:p>
              <a:pPr lvl="0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794788" y="4146019"/>
              <a:ext cx="971412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22888" r="31666" b="26425"/>
            <a:stretch/>
          </p:blipFill>
          <p:spPr>
            <a:xfrm>
              <a:off x="873575" y="4234029"/>
              <a:ext cx="814490" cy="795978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73800B30-8E81-48EC-8DDD-38EB12424FB9}"/>
              </a:ext>
            </a:extLst>
          </p:cNvPr>
          <p:cNvGrpSpPr/>
          <p:nvPr/>
        </p:nvGrpSpPr>
        <p:grpSpPr>
          <a:xfrm>
            <a:off x="2397631" y="3842007"/>
            <a:ext cx="1548000" cy="2376000"/>
            <a:chOff x="2380186" y="4024800"/>
            <a:chExt cx="1548000" cy="2376000"/>
          </a:xfrm>
        </p:grpSpPr>
        <p:sp>
          <p:nvSpPr>
            <p:cNvPr id="25" name="Tekstvak 24"/>
            <p:cNvSpPr txBox="1">
              <a:spLocks/>
            </p:cNvSpPr>
            <p:nvPr/>
          </p:nvSpPr>
          <p:spPr>
            <a:xfrm>
              <a:off x="2380186" y="4024800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fr-FR" sz="9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fr-FR" sz="14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fr-FR" sz="32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Journées</a:t>
              </a:r>
            </a:p>
            <a:p>
              <a:pPr algn="ctr"/>
              <a:r>
                <a:rPr lang="fr-FR" sz="1600">
                  <a:solidFill>
                    <a:schemeClr val="bg1"/>
                  </a:solidFill>
                  <a:latin typeface="Century Gothic" panose="020B0502020202020204" pitchFamily="34" charset="0"/>
                </a:rPr>
                <a:t>pays</a:t>
              </a:r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2666394" y="4146019"/>
              <a:ext cx="971412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043" y="4367866"/>
              <a:ext cx="756158" cy="606995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D3C7897E-5715-4F22-9F7E-9483EC56DE22}"/>
              </a:ext>
            </a:extLst>
          </p:cNvPr>
          <p:cNvGrpSpPr/>
          <p:nvPr/>
        </p:nvGrpSpPr>
        <p:grpSpPr>
          <a:xfrm>
            <a:off x="6147108" y="3842007"/>
            <a:ext cx="1548000" cy="2376000"/>
            <a:chOff x="6147108" y="4022215"/>
            <a:chExt cx="1548000" cy="2376000"/>
          </a:xfrm>
        </p:grpSpPr>
        <p:sp>
          <p:nvSpPr>
            <p:cNvPr id="32" name="Tekstvak 31"/>
            <p:cNvSpPr txBox="1">
              <a:spLocks/>
            </p:cNvSpPr>
            <p:nvPr/>
          </p:nvSpPr>
          <p:spPr>
            <a:xfrm>
              <a:off x="6147108" y="4022215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300"/>
                </a:spcBef>
                <a:spcAft>
                  <a:spcPts val="300"/>
                </a:spcAft>
              </a:pPr>
              <a:r>
                <a:rPr lang="fr-F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fr-F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400">
                  <a:solidFill>
                    <a:srgbClr val="004379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400">
                  <a:solidFill>
                    <a:srgbClr val="004379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28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180</a:t>
              </a:r>
            </a:p>
            <a:p>
              <a:pPr marL="0" lvl="1" algn="ctr"/>
              <a:r>
                <a:rPr lang="fr-FR" sz="14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Prospects renvoyés vers </a:t>
              </a:r>
            </a:p>
            <a:p>
              <a:pPr marL="0" lvl="1" algn="ctr"/>
              <a:r>
                <a:rPr lang="fr-FR" sz="14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des membres </a:t>
              </a:r>
              <a:endParaRPr lang="nl-NL" sz="1050">
                <a:solidFill>
                  <a:schemeClr val="bg1"/>
                </a:solidFill>
              </a:endParaRPr>
            </a:p>
          </p:txBody>
        </p:sp>
        <p:sp>
          <p:nvSpPr>
            <p:cNvPr id="33" name="Ovaal 32"/>
            <p:cNvSpPr>
              <a:spLocks/>
            </p:cNvSpPr>
            <p:nvPr/>
          </p:nvSpPr>
          <p:spPr>
            <a:xfrm>
              <a:off x="6466804" y="4146019"/>
              <a:ext cx="972000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8" t="30833" r="32998" b="36993"/>
            <a:stretch/>
          </p:blipFill>
          <p:spPr>
            <a:xfrm>
              <a:off x="6565105" y="4201795"/>
              <a:ext cx="775397" cy="775398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C123D38A-2144-4DB7-B429-9D062A34C2DA}"/>
              </a:ext>
            </a:extLst>
          </p:cNvPr>
          <p:cNvGrpSpPr/>
          <p:nvPr/>
        </p:nvGrpSpPr>
        <p:grpSpPr>
          <a:xfrm>
            <a:off x="2401330" y="1226641"/>
            <a:ext cx="1548000" cy="2376000"/>
            <a:chOff x="2380186" y="1348657"/>
            <a:chExt cx="1548000" cy="2376000"/>
          </a:xfrm>
        </p:grpSpPr>
        <p:sp>
          <p:nvSpPr>
            <p:cNvPr id="16" name="Tekstvak 15"/>
            <p:cNvSpPr txBox="1">
              <a:spLocks/>
            </p:cNvSpPr>
            <p:nvPr/>
          </p:nvSpPr>
          <p:spPr>
            <a:xfrm>
              <a:off x="2380186" y="1348657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200"/>
                </a:spcBef>
              </a:pPr>
              <a:r>
                <a: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  <a:br>
                <a:rPr lang="fr-FR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200"/>
                </a:spcBef>
              </a:pPr>
              <a:r>
                <a:rPr lang="fr-FR" sz="36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br>
                <a:rPr lang="fr-FR" sz="36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 sz="900">
                <a:solidFill>
                  <a:prstClr val="whit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200"/>
                </a:spcBef>
              </a:pPr>
              <a:r>
                <a:rPr lang="fr-FR" sz="14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Domiciliés</a:t>
              </a:r>
            </a:p>
            <a:p>
              <a:pPr marL="0" lvl="1" algn="ctr"/>
              <a:endParaRPr lang="fr-FR" sz="1600">
                <a:solidFill>
                  <a:srgbClr val="F2F2F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2658098" y="1470677"/>
              <a:ext cx="972000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7" t="12925" r="5575" b="17571"/>
            <a:stretch/>
          </p:blipFill>
          <p:spPr>
            <a:xfrm>
              <a:off x="2745043" y="1572600"/>
              <a:ext cx="814113" cy="651290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CF250960-459E-4393-A0D3-BDAEE1704ADC}"/>
              </a:ext>
            </a:extLst>
          </p:cNvPr>
          <p:cNvGrpSpPr/>
          <p:nvPr/>
        </p:nvGrpSpPr>
        <p:grpSpPr>
          <a:xfrm>
            <a:off x="4263647" y="1226641"/>
            <a:ext cx="1548000" cy="2376000"/>
            <a:chOff x="4264193" y="1348657"/>
            <a:chExt cx="1548000" cy="2376000"/>
          </a:xfrm>
        </p:grpSpPr>
        <p:sp>
          <p:nvSpPr>
            <p:cNvPr id="28" name="Tekstvak 27"/>
            <p:cNvSpPr txBox="1">
              <a:spLocks/>
            </p:cNvSpPr>
            <p:nvPr/>
          </p:nvSpPr>
          <p:spPr>
            <a:xfrm>
              <a:off x="4264193" y="1348657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lstStyle/>
            <a:p>
              <a:pPr marL="0" lvl="1" algn="ctr">
                <a:spcBef>
                  <a:spcPts val="100"/>
                </a:spcBef>
              </a:pPr>
              <a:endParaRPr lang="fr-FR" sz="24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100"/>
                </a:spcBef>
              </a:pPr>
              <a:r>
                <a:rPr lang="fr-FR" sz="280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2800"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100"/>
                </a:spcBef>
              </a:pPr>
              <a:r>
                <a:rPr lang="fr-FR" sz="28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</a:p>
            <a:p>
              <a:pPr marL="0" lvl="1" algn="ctr"/>
              <a:r>
                <a:rPr lang="fr-FR" sz="1200">
                  <a:solidFill>
                    <a:prstClr val="white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Clients au service de ressources humaines déléguées </a:t>
              </a:r>
              <a:endParaRPr lang="nl-NL" sz="1200">
                <a:solidFill>
                  <a:prstClr val="white"/>
                </a:solidFill>
              </a:endParaRPr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4537655" y="1475709"/>
              <a:ext cx="971412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5" t="41669" r="43335" b="43334"/>
            <a:stretch/>
          </p:blipFill>
          <p:spPr>
            <a:xfrm>
              <a:off x="4769708" y="1653457"/>
              <a:ext cx="535875" cy="602859"/>
            </a:xfrm>
            <a:prstGeom prst="rect">
              <a:avLst/>
            </a:prstGeom>
          </p:spPr>
        </p:pic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84BD09E-8E3F-4EC8-A7F1-80F3DE35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62E9-2235-40C6-9660-B35DE99F33C6}" type="datetime1">
              <a:rPr lang="fr-FR" smtClean="0"/>
              <a:t>11/06/2019</a:t>
            </a:fld>
            <a:endParaRPr lang="en-US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61BF13F6-2B77-4DE6-A330-5AAF4FB645BD}"/>
              </a:ext>
            </a:extLst>
          </p:cNvPr>
          <p:cNvGrpSpPr/>
          <p:nvPr/>
        </p:nvGrpSpPr>
        <p:grpSpPr>
          <a:xfrm>
            <a:off x="4263647" y="3848861"/>
            <a:ext cx="1548000" cy="2376000"/>
            <a:chOff x="4263647" y="4022215"/>
            <a:chExt cx="1548000" cy="2376000"/>
          </a:xfrm>
        </p:grpSpPr>
        <p:sp>
          <p:nvSpPr>
            <p:cNvPr id="20" name="Tekstvak 19"/>
            <p:cNvSpPr txBox="1">
              <a:spLocks/>
            </p:cNvSpPr>
            <p:nvPr/>
          </p:nvSpPr>
          <p:spPr>
            <a:xfrm>
              <a:off x="4263647" y="4022215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 sz="1600">
                <a:solidFill>
                  <a:srgbClr val="004379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300"/>
                </a:spcBef>
                <a:spcAft>
                  <a:spcPts val="500"/>
                </a:spcAft>
              </a:pPr>
              <a:r>
                <a:rPr lang="fr-FR" sz="28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140</a:t>
              </a:r>
              <a:endParaRPr lang="fr-FR" sz="24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14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PME</a:t>
              </a:r>
              <a: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3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conseillées ou accompagnées</a:t>
              </a:r>
              <a:endParaRPr lang="nl-NL" sz="1300">
                <a:solidFill>
                  <a:schemeClr val="bg1"/>
                </a:solidFill>
              </a:endParaRPr>
            </a:p>
          </p:txBody>
        </p:sp>
        <p:sp>
          <p:nvSpPr>
            <p:cNvPr id="26" name="Ovaal 32">
              <a:extLst>
                <a:ext uri="{FF2B5EF4-FFF2-40B4-BE49-F238E27FC236}">
                  <a16:creationId xmlns:a16="http://schemas.microsoft.com/office/drawing/2014/main" xmlns="" id="{87C3C89A-3D65-4192-8D5E-254D1701BB13}"/>
                </a:ext>
              </a:extLst>
            </p:cNvPr>
            <p:cNvSpPr>
              <a:spLocks/>
            </p:cNvSpPr>
            <p:nvPr/>
          </p:nvSpPr>
          <p:spPr>
            <a:xfrm>
              <a:off x="4551589" y="4147383"/>
              <a:ext cx="972000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Afbeelding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7067" y="4143057"/>
              <a:ext cx="972000" cy="886950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2D379059-CAB2-40C4-9FFD-52274F201864}"/>
              </a:ext>
            </a:extLst>
          </p:cNvPr>
          <p:cNvGrpSpPr/>
          <p:nvPr/>
        </p:nvGrpSpPr>
        <p:grpSpPr>
          <a:xfrm>
            <a:off x="6147108" y="1228439"/>
            <a:ext cx="1548000" cy="2376000"/>
            <a:chOff x="6148200" y="1348657"/>
            <a:chExt cx="1548000" cy="2376000"/>
          </a:xfrm>
        </p:grpSpPr>
        <p:sp>
          <p:nvSpPr>
            <p:cNvPr id="30" name="Tekstvak 29"/>
            <p:cNvSpPr txBox="1">
              <a:spLocks/>
            </p:cNvSpPr>
            <p:nvPr/>
          </p:nvSpPr>
          <p:spPr>
            <a:xfrm>
              <a:off x="6148200" y="1348657"/>
              <a:ext cx="1548000" cy="2376000"/>
            </a:xfrm>
            <a:prstGeom prst="rect">
              <a:avLst/>
            </a:prstGeom>
            <a:solidFill>
              <a:srgbClr val="00457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endPara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050">
                  <a:solidFill>
                    <a:srgbClr val="004379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050">
                  <a:solidFill>
                    <a:srgbClr val="004379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fr-FR" sz="1200">
                <a:solidFill>
                  <a:srgbClr val="F2F2F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/>
              <a:r>
                <a:rPr lang="fr-FR" sz="28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br>
                <a:rPr lang="fr-FR" sz="28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7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fr-FR" sz="240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1" algn="ctr">
                <a:spcBef>
                  <a:spcPts val="200"/>
                </a:spcBef>
              </a:pPr>
              <a:r>
                <a:rPr lang="fr-FR" sz="1400">
                  <a:solidFill>
                    <a:schemeClr val="bg1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Sous-locataires</a:t>
              </a:r>
              <a:endParaRPr lang="nl-NL" sz="1050">
                <a:solidFill>
                  <a:schemeClr val="bg1"/>
                </a:solidFill>
              </a:endParaRPr>
            </a:p>
          </p:txBody>
        </p:sp>
        <p:sp>
          <p:nvSpPr>
            <p:cNvPr id="42" name="Ovaal 28">
              <a:extLst>
                <a:ext uri="{FF2B5EF4-FFF2-40B4-BE49-F238E27FC236}">
                  <a16:creationId xmlns:a16="http://schemas.microsoft.com/office/drawing/2014/main" xmlns="" id="{B6A61CEF-CD16-485A-BC01-07AE0BEFB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6804" y="1468886"/>
              <a:ext cx="971412" cy="972000"/>
            </a:xfrm>
            <a:prstGeom prst="ellipse">
              <a:avLst/>
            </a:prstGeom>
            <a:solidFill>
              <a:srgbClr val="ED1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xmlns="" id="{C739B8B8-F006-4E03-B730-515A0ADF4CC2}"/>
                </a:ext>
              </a:extLst>
            </p:cNvPr>
            <p:cNvGrpSpPr/>
            <p:nvPr/>
          </p:nvGrpSpPr>
          <p:grpSpPr>
            <a:xfrm>
              <a:off x="6673633" y="1659201"/>
              <a:ext cx="557754" cy="569340"/>
              <a:chOff x="5909050" y="441368"/>
              <a:chExt cx="557754" cy="569340"/>
            </a:xfrm>
          </p:grpSpPr>
          <p:pic>
            <p:nvPicPr>
              <p:cNvPr id="8" name="Graphique 7" descr="Clé">
                <a:extLst>
                  <a:ext uri="{FF2B5EF4-FFF2-40B4-BE49-F238E27FC236}">
                    <a16:creationId xmlns:a16="http://schemas.microsoft.com/office/drawing/2014/main" xmlns="" id="{CD71DB6E-75CA-4148-B2F3-2928BDC61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90578" y="456839"/>
                <a:ext cx="276226" cy="276226"/>
              </a:xfrm>
              <a:prstGeom prst="rect">
                <a:avLst/>
              </a:prstGeom>
            </p:spPr>
          </p:pic>
          <p:grpSp>
            <p:nvGrpSpPr>
              <p:cNvPr id="9" name="Graphique 4" descr="Ville">
                <a:extLst>
                  <a:ext uri="{FF2B5EF4-FFF2-40B4-BE49-F238E27FC236}">
                    <a16:creationId xmlns:a16="http://schemas.microsoft.com/office/drawing/2014/main" xmlns="" id="{70500504-CAA3-47E4-8ECF-113B87293574}"/>
                  </a:ext>
                </a:extLst>
              </p:cNvPr>
              <p:cNvGrpSpPr/>
              <p:nvPr/>
            </p:nvGrpSpPr>
            <p:grpSpPr>
              <a:xfrm>
                <a:off x="5909050" y="441368"/>
                <a:ext cx="476183" cy="569340"/>
                <a:chOff x="5835164" y="378499"/>
                <a:chExt cx="476183" cy="569340"/>
              </a:xfrm>
              <a:solidFill>
                <a:schemeClr val="bg1"/>
              </a:solidFill>
            </p:grpSpPr>
            <p:sp>
              <p:nvSpPr>
                <p:cNvPr id="13" name="Forme libre : forme 12">
                  <a:extLst>
                    <a:ext uri="{FF2B5EF4-FFF2-40B4-BE49-F238E27FC236}">
                      <a16:creationId xmlns:a16="http://schemas.microsoft.com/office/drawing/2014/main" xmlns="" id="{B454B8EA-D07C-44FA-B518-C13E65DEA5A4}"/>
                    </a:ext>
                  </a:extLst>
                </p:cNvPr>
                <p:cNvSpPr/>
                <p:nvPr/>
              </p:nvSpPr>
              <p:spPr>
                <a:xfrm>
                  <a:off x="6073222" y="670196"/>
                  <a:ext cx="238125" cy="276225"/>
                </a:xfrm>
                <a:custGeom>
                  <a:avLst/>
                  <a:gdLst>
                    <a:gd name="connsiteX0" fmla="*/ 64294 w 238125"/>
                    <a:gd name="connsiteY0" fmla="*/ 140494 h 276225"/>
                    <a:gd name="connsiteX1" fmla="*/ 102394 w 238125"/>
                    <a:gd name="connsiteY1" fmla="*/ 140494 h 276225"/>
                    <a:gd name="connsiteX2" fmla="*/ 102394 w 238125"/>
                    <a:gd name="connsiteY2" fmla="*/ 178594 h 276225"/>
                    <a:gd name="connsiteX3" fmla="*/ 64294 w 238125"/>
                    <a:gd name="connsiteY3" fmla="*/ 178594 h 276225"/>
                    <a:gd name="connsiteX4" fmla="*/ 64294 w 238125"/>
                    <a:gd name="connsiteY4" fmla="*/ 140494 h 276225"/>
                    <a:gd name="connsiteX5" fmla="*/ 64294 w 238125"/>
                    <a:gd name="connsiteY5" fmla="*/ 64294 h 276225"/>
                    <a:gd name="connsiteX6" fmla="*/ 102394 w 238125"/>
                    <a:gd name="connsiteY6" fmla="*/ 64294 h 276225"/>
                    <a:gd name="connsiteX7" fmla="*/ 102394 w 238125"/>
                    <a:gd name="connsiteY7" fmla="*/ 102394 h 276225"/>
                    <a:gd name="connsiteX8" fmla="*/ 64294 w 238125"/>
                    <a:gd name="connsiteY8" fmla="*/ 102394 h 276225"/>
                    <a:gd name="connsiteX9" fmla="*/ 64294 w 238125"/>
                    <a:gd name="connsiteY9" fmla="*/ 64294 h 276225"/>
                    <a:gd name="connsiteX10" fmla="*/ 140494 w 238125"/>
                    <a:gd name="connsiteY10" fmla="*/ 140494 h 276225"/>
                    <a:gd name="connsiteX11" fmla="*/ 178594 w 238125"/>
                    <a:gd name="connsiteY11" fmla="*/ 140494 h 276225"/>
                    <a:gd name="connsiteX12" fmla="*/ 178594 w 238125"/>
                    <a:gd name="connsiteY12" fmla="*/ 178594 h 276225"/>
                    <a:gd name="connsiteX13" fmla="*/ 140494 w 238125"/>
                    <a:gd name="connsiteY13" fmla="*/ 178594 h 276225"/>
                    <a:gd name="connsiteX14" fmla="*/ 140494 w 238125"/>
                    <a:gd name="connsiteY14" fmla="*/ 140494 h 276225"/>
                    <a:gd name="connsiteX15" fmla="*/ 140494 w 238125"/>
                    <a:gd name="connsiteY15" fmla="*/ 64294 h 276225"/>
                    <a:gd name="connsiteX16" fmla="*/ 178594 w 238125"/>
                    <a:gd name="connsiteY16" fmla="*/ 64294 h 276225"/>
                    <a:gd name="connsiteX17" fmla="*/ 178594 w 238125"/>
                    <a:gd name="connsiteY17" fmla="*/ 102394 h 276225"/>
                    <a:gd name="connsiteX18" fmla="*/ 140494 w 238125"/>
                    <a:gd name="connsiteY18" fmla="*/ 102394 h 276225"/>
                    <a:gd name="connsiteX19" fmla="*/ 140494 w 238125"/>
                    <a:gd name="connsiteY19" fmla="*/ 64294 h 276225"/>
                    <a:gd name="connsiteX20" fmla="*/ 7144 w 238125"/>
                    <a:gd name="connsiteY20" fmla="*/ 273844 h 276225"/>
                    <a:gd name="connsiteX21" fmla="*/ 102394 w 238125"/>
                    <a:gd name="connsiteY21" fmla="*/ 273844 h 276225"/>
                    <a:gd name="connsiteX22" fmla="*/ 102394 w 238125"/>
                    <a:gd name="connsiteY22" fmla="*/ 216694 h 276225"/>
                    <a:gd name="connsiteX23" fmla="*/ 140494 w 238125"/>
                    <a:gd name="connsiteY23" fmla="*/ 216694 h 276225"/>
                    <a:gd name="connsiteX24" fmla="*/ 140494 w 238125"/>
                    <a:gd name="connsiteY24" fmla="*/ 273844 h 276225"/>
                    <a:gd name="connsiteX25" fmla="*/ 235744 w 238125"/>
                    <a:gd name="connsiteY25" fmla="*/ 273844 h 276225"/>
                    <a:gd name="connsiteX26" fmla="*/ 235744 w 238125"/>
                    <a:gd name="connsiteY26" fmla="*/ 7144 h 276225"/>
                    <a:gd name="connsiteX27" fmla="*/ 7144 w 238125"/>
                    <a:gd name="connsiteY27" fmla="*/ 7144 h 276225"/>
                    <a:gd name="connsiteX28" fmla="*/ 7144 w 238125"/>
                    <a:gd name="connsiteY28" fmla="*/ 2738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38125" h="276225">
                      <a:moveTo>
                        <a:pt x="64294" y="140494"/>
                      </a:moveTo>
                      <a:lnTo>
                        <a:pt x="102394" y="140494"/>
                      </a:lnTo>
                      <a:lnTo>
                        <a:pt x="102394" y="178594"/>
                      </a:lnTo>
                      <a:lnTo>
                        <a:pt x="64294" y="178594"/>
                      </a:lnTo>
                      <a:lnTo>
                        <a:pt x="64294" y="140494"/>
                      </a:lnTo>
                      <a:close/>
                      <a:moveTo>
                        <a:pt x="64294" y="64294"/>
                      </a:moveTo>
                      <a:lnTo>
                        <a:pt x="102394" y="64294"/>
                      </a:lnTo>
                      <a:lnTo>
                        <a:pt x="102394" y="102394"/>
                      </a:lnTo>
                      <a:lnTo>
                        <a:pt x="64294" y="102394"/>
                      </a:lnTo>
                      <a:lnTo>
                        <a:pt x="64294" y="64294"/>
                      </a:lnTo>
                      <a:close/>
                      <a:moveTo>
                        <a:pt x="140494" y="140494"/>
                      </a:moveTo>
                      <a:lnTo>
                        <a:pt x="178594" y="140494"/>
                      </a:lnTo>
                      <a:lnTo>
                        <a:pt x="178594" y="178594"/>
                      </a:lnTo>
                      <a:lnTo>
                        <a:pt x="140494" y="178594"/>
                      </a:lnTo>
                      <a:lnTo>
                        <a:pt x="140494" y="140494"/>
                      </a:lnTo>
                      <a:close/>
                      <a:moveTo>
                        <a:pt x="140494" y="64294"/>
                      </a:moveTo>
                      <a:lnTo>
                        <a:pt x="178594" y="64294"/>
                      </a:lnTo>
                      <a:lnTo>
                        <a:pt x="178594" y="102394"/>
                      </a:lnTo>
                      <a:lnTo>
                        <a:pt x="140494" y="102394"/>
                      </a:lnTo>
                      <a:lnTo>
                        <a:pt x="140494" y="64294"/>
                      </a:lnTo>
                      <a:close/>
                      <a:moveTo>
                        <a:pt x="7144" y="273844"/>
                      </a:moveTo>
                      <a:lnTo>
                        <a:pt x="102394" y="273844"/>
                      </a:lnTo>
                      <a:lnTo>
                        <a:pt x="102394" y="216694"/>
                      </a:lnTo>
                      <a:lnTo>
                        <a:pt x="140494" y="216694"/>
                      </a:lnTo>
                      <a:lnTo>
                        <a:pt x="140494" y="273844"/>
                      </a:lnTo>
                      <a:lnTo>
                        <a:pt x="235744" y="273844"/>
                      </a:lnTo>
                      <a:lnTo>
                        <a:pt x="235744" y="7144"/>
                      </a:lnTo>
                      <a:lnTo>
                        <a:pt x="7144" y="7144"/>
                      </a:lnTo>
                      <a:lnTo>
                        <a:pt x="7144" y="2738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4" name="Forme libre : forme 13">
                  <a:extLst>
                    <a:ext uri="{FF2B5EF4-FFF2-40B4-BE49-F238E27FC236}">
                      <a16:creationId xmlns:a16="http://schemas.microsoft.com/office/drawing/2014/main" xmlns="" id="{D3E31DE5-56C0-4167-8AF7-4987A004B6B8}"/>
                    </a:ext>
                  </a:extLst>
                </p:cNvPr>
                <p:cNvSpPr/>
                <p:nvPr/>
              </p:nvSpPr>
              <p:spPr>
                <a:xfrm>
                  <a:off x="5835164" y="378499"/>
                  <a:ext cx="238125" cy="569340"/>
                </a:xfrm>
                <a:custGeom>
                  <a:avLst/>
                  <a:gdLst>
                    <a:gd name="connsiteX0" fmla="*/ 178594 w 238125"/>
                    <a:gd name="connsiteY0" fmla="*/ 111919 h 581025"/>
                    <a:gd name="connsiteX1" fmla="*/ 140494 w 238125"/>
                    <a:gd name="connsiteY1" fmla="*/ 111919 h 581025"/>
                    <a:gd name="connsiteX2" fmla="*/ 140494 w 238125"/>
                    <a:gd name="connsiteY2" fmla="*/ 73819 h 581025"/>
                    <a:gd name="connsiteX3" fmla="*/ 178594 w 238125"/>
                    <a:gd name="connsiteY3" fmla="*/ 73819 h 581025"/>
                    <a:gd name="connsiteX4" fmla="*/ 178594 w 238125"/>
                    <a:gd name="connsiteY4" fmla="*/ 111919 h 581025"/>
                    <a:gd name="connsiteX5" fmla="*/ 178594 w 238125"/>
                    <a:gd name="connsiteY5" fmla="*/ 178594 h 581025"/>
                    <a:gd name="connsiteX6" fmla="*/ 140494 w 238125"/>
                    <a:gd name="connsiteY6" fmla="*/ 178594 h 581025"/>
                    <a:gd name="connsiteX7" fmla="*/ 140494 w 238125"/>
                    <a:gd name="connsiteY7" fmla="*/ 140494 h 581025"/>
                    <a:gd name="connsiteX8" fmla="*/ 178594 w 238125"/>
                    <a:gd name="connsiteY8" fmla="*/ 140494 h 581025"/>
                    <a:gd name="connsiteX9" fmla="*/ 178594 w 238125"/>
                    <a:gd name="connsiteY9" fmla="*/ 178594 h 581025"/>
                    <a:gd name="connsiteX10" fmla="*/ 178594 w 238125"/>
                    <a:gd name="connsiteY10" fmla="*/ 254794 h 581025"/>
                    <a:gd name="connsiteX11" fmla="*/ 140494 w 238125"/>
                    <a:gd name="connsiteY11" fmla="*/ 254794 h 581025"/>
                    <a:gd name="connsiteX12" fmla="*/ 140494 w 238125"/>
                    <a:gd name="connsiteY12" fmla="*/ 216694 h 581025"/>
                    <a:gd name="connsiteX13" fmla="*/ 178594 w 238125"/>
                    <a:gd name="connsiteY13" fmla="*/ 216694 h 581025"/>
                    <a:gd name="connsiteX14" fmla="*/ 178594 w 238125"/>
                    <a:gd name="connsiteY14" fmla="*/ 254794 h 581025"/>
                    <a:gd name="connsiteX15" fmla="*/ 178594 w 238125"/>
                    <a:gd name="connsiteY15" fmla="*/ 330994 h 581025"/>
                    <a:gd name="connsiteX16" fmla="*/ 140494 w 238125"/>
                    <a:gd name="connsiteY16" fmla="*/ 330994 h 581025"/>
                    <a:gd name="connsiteX17" fmla="*/ 140494 w 238125"/>
                    <a:gd name="connsiteY17" fmla="*/ 292894 h 581025"/>
                    <a:gd name="connsiteX18" fmla="*/ 178594 w 238125"/>
                    <a:gd name="connsiteY18" fmla="*/ 292894 h 581025"/>
                    <a:gd name="connsiteX19" fmla="*/ 178594 w 238125"/>
                    <a:gd name="connsiteY19" fmla="*/ 330994 h 581025"/>
                    <a:gd name="connsiteX20" fmla="*/ 178594 w 238125"/>
                    <a:gd name="connsiteY20" fmla="*/ 407194 h 581025"/>
                    <a:gd name="connsiteX21" fmla="*/ 140494 w 238125"/>
                    <a:gd name="connsiteY21" fmla="*/ 407194 h 581025"/>
                    <a:gd name="connsiteX22" fmla="*/ 140494 w 238125"/>
                    <a:gd name="connsiteY22" fmla="*/ 369094 h 581025"/>
                    <a:gd name="connsiteX23" fmla="*/ 178594 w 238125"/>
                    <a:gd name="connsiteY23" fmla="*/ 369094 h 581025"/>
                    <a:gd name="connsiteX24" fmla="*/ 178594 w 238125"/>
                    <a:gd name="connsiteY24" fmla="*/ 407194 h 581025"/>
                    <a:gd name="connsiteX25" fmla="*/ 178594 w 238125"/>
                    <a:gd name="connsiteY25" fmla="*/ 483394 h 581025"/>
                    <a:gd name="connsiteX26" fmla="*/ 140494 w 238125"/>
                    <a:gd name="connsiteY26" fmla="*/ 483394 h 581025"/>
                    <a:gd name="connsiteX27" fmla="*/ 140494 w 238125"/>
                    <a:gd name="connsiteY27" fmla="*/ 445294 h 581025"/>
                    <a:gd name="connsiteX28" fmla="*/ 178594 w 238125"/>
                    <a:gd name="connsiteY28" fmla="*/ 445294 h 581025"/>
                    <a:gd name="connsiteX29" fmla="*/ 178594 w 238125"/>
                    <a:gd name="connsiteY29" fmla="*/ 483394 h 581025"/>
                    <a:gd name="connsiteX30" fmla="*/ 102394 w 238125"/>
                    <a:gd name="connsiteY30" fmla="*/ 111919 h 581025"/>
                    <a:gd name="connsiteX31" fmla="*/ 64294 w 238125"/>
                    <a:gd name="connsiteY31" fmla="*/ 111919 h 581025"/>
                    <a:gd name="connsiteX32" fmla="*/ 64294 w 238125"/>
                    <a:gd name="connsiteY32" fmla="*/ 73819 h 581025"/>
                    <a:gd name="connsiteX33" fmla="*/ 102394 w 238125"/>
                    <a:gd name="connsiteY33" fmla="*/ 73819 h 581025"/>
                    <a:gd name="connsiteX34" fmla="*/ 102394 w 238125"/>
                    <a:gd name="connsiteY34" fmla="*/ 111919 h 581025"/>
                    <a:gd name="connsiteX35" fmla="*/ 102394 w 238125"/>
                    <a:gd name="connsiteY35" fmla="*/ 178594 h 581025"/>
                    <a:gd name="connsiteX36" fmla="*/ 64294 w 238125"/>
                    <a:gd name="connsiteY36" fmla="*/ 178594 h 581025"/>
                    <a:gd name="connsiteX37" fmla="*/ 64294 w 238125"/>
                    <a:gd name="connsiteY37" fmla="*/ 140494 h 581025"/>
                    <a:gd name="connsiteX38" fmla="*/ 102394 w 238125"/>
                    <a:gd name="connsiteY38" fmla="*/ 140494 h 581025"/>
                    <a:gd name="connsiteX39" fmla="*/ 102394 w 238125"/>
                    <a:gd name="connsiteY39" fmla="*/ 178594 h 581025"/>
                    <a:gd name="connsiteX40" fmla="*/ 102394 w 238125"/>
                    <a:gd name="connsiteY40" fmla="*/ 254794 h 581025"/>
                    <a:gd name="connsiteX41" fmla="*/ 64294 w 238125"/>
                    <a:gd name="connsiteY41" fmla="*/ 254794 h 581025"/>
                    <a:gd name="connsiteX42" fmla="*/ 64294 w 238125"/>
                    <a:gd name="connsiteY42" fmla="*/ 216694 h 581025"/>
                    <a:gd name="connsiteX43" fmla="*/ 102394 w 238125"/>
                    <a:gd name="connsiteY43" fmla="*/ 216694 h 581025"/>
                    <a:gd name="connsiteX44" fmla="*/ 102394 w 238125"/>
                    <a:gd name="connsiteY44" fmla="*/ 254794 h 581025"/>
                    <a:gd name="connsiteX45" fmla="*/ 102394 w 238125"/>
                    <a:gd name="connsiteY45" fmla="*/ 330994 h 581025"/>
                    <a:gd name="connsiteX46" fmla="*/ 64294 w 238125"/>
                    <a:gd name="connsiteY46" fmla="*/ 330994 h 581025"/>
                    <a:gd name="connsiteX47" fmla="*/ 64294 w 238125"/>
                    <a:gd name="connsiteY47" fmla="*/ 292894 h 581025"/>
                    <a:gd name="connsiteX48" fmla="*/ 102394 w 238125"/>
                    <a:gd name="connsiteY48" fmla="*/ 292894 h 581025"/>
                    <a:gd name="connsiteX49" fmla="*/ 102394 w 238125"/>
                    <a:gd name="connsiteY49" fmla="*/ 330994 h 581025"/>
                    <a:gd name="connsiteX50" fmla="*/ 102394 w 238125"/>
                    <a:gd name="connsiteY50" fmla="*/ 407194 h 581025"/>
                    <a:gd name="connsiteX51" fmla="*/ 64294 w 238125"/>
                    <a:gd name="connsiteY51" fmla="*/ 407194 h 581025"/>
                    <a:gd name="connsiteX52" fmla="*/ 64294 w 238125"/>
                    <a:gd name="connsiteY52" fmla="*/ 369094 h 581025"/>
                    <a:gd name="connsiteX53" fmla="*/ 102394 w 238125"/>
                    <a:gd name="connsiteY53" fmla="*/ 369094 h 581025"/>
                    <a:gd name="connsiteX54" fmla="*/ 102394 w 238125"/>
                    <a:gd name="connsiteY54" fmla="*/ 407194 h 581025"/>
                    <a:gd name="connsiteX55" fmla="*/ 102394 w 238125"/>
                    <a:gd name="connsiteY55" fmla="*/ 483394 h 581025"/>
                    <a:gd name="connsiteX56" fmla="*/ 64294 w 238125"/>
                    <a:gd name="connsiteY56" fmla="*/ 483394 h 581025"/>
                    <a:gd name="connsiteX57" fmla="*/ 64294 w 238125"/>
                    <a:gd name="connsiteY57" fmla="*/ 445294 h 581025"/>
                    <a:gd name="connsiteX58" fmla="*/ 102394 w 238125"/>
                    <a:gd name="connsiteY58" fmla="*/ 445294 h 581025"/>
                    <a:gd name="connsiteX59" fmla="*/ 102394 w 238125"/>
                    <a:gd name="connsiteY59" fmla="*/ 483394 h 581025"/>
                    <a:gd name="connsiteX60" fmla="*/ 7144 w 238125"/>
                    <a:gd name="connsiteY60" fmla="*/ 7144 h 581025"/>
                    <a:gd name="connsiteX61" fmla="*/ 7144 w 238125"/>
                    <a:gd name="connsiteY61" fmla="*/ 578644 h 581025"/>
                    <a:gd name="connsiteX62" fmla="*/ 102394 w 238125"/>
                    <a:gd name="connsiteY62" fmla="*/ 578644 h 581025"/>
                    <a:gd name="connsiteX63" fmla="*/ 102394 w 238125"/>
                    <a:gd name="connsiteY63" fmla="*/ 521494 h 581025"/>
                    <a:gd name="connsiteX64" fmla="*/ 140494 w 238125"/>
                    <a:gd name="connsiteY64" fmla="*/ 521494 h 581025"/>
                    <a:gd name="connsiteX65" fmla="*/ 140494 w 238125"/>
                    <a:gd name="connsiteY65" fmla="*/ 578644 h 581025"/>
                    <a:gd name="connsiteX66" fmla="*/ 235744 w 238125"/>
                    <a:gd name="connsiteY66" fmla="*/ 578644 h 581025"/>
                    <a:gd name="connsiteX67" fmla="*/ 235744 w 238125"/>
                    <a:gd name="connsiteY67" fmla="*/ 35719 h 581025"/>
                    <a:gd name="connsiteX68" fmla="*/ 7144 w 238125"/>
                    <a:gd name="connsiteY68" fmla="*/ 7144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238125" h="581025">
                      <a:moveTo>
                        <a:pt x="178594" y="111919"/>
                      </a:moveTo>
                      <a:lnTo>
                        <a:pt x="140494" y="111919"/>
                      </a:lnTo>
                      <a:lnTo>
                        <a:pt x="140494" y="73819"/>
                      </a:lnTo>
                      <a:lnTo>
                        <a:pt x="178594" y="73819"/>
                      </a:lnTo>
                      <a:lnTo>
                        <a:pt x="178594" y="111919"/>
                      </a:lnTo>
                      <a:close/>
                      <a:moveTo>
                        <a:pt x="178594" y="178594"/>
                      </a:moveTo>
                      <a:lnTo>
                        <a:pt x="140494" y="178594"/>
                      </a:lnTo>
                      <a:lnTo>
                        <a:pt x="140494" y="140494"/>
                      </a:lnTo>
                      <a:lnTo>
                        <a:pt x="178594" y="140494"/>
                      </a:lnTo>
                      <a:lnTo>
                        <a:pt x="178594" y="178594"/>
                      </a:lnTo>
                      <a:close/>
                      <a:moveTo>
                        <a:pt x="178594" y="254794"/>
                      </a:moveTo>
                      <a:lnTo>
                        <a:pt x="140494" y="254794"/>
                      </a:lnTo>
                      <a:lnTo>
                        <a:pt x="140494" y="216694"/>
                      </a:lnTo>
                      <a:lnTo>
                        <a:pt x="178594" y="216694"/>
                      </a:lnTo>
                      <a:lnTo>
                        <a:pt x="178594" y="254794"/>
                      </a:lnTo>
                      <a:close/>
                      <a:moveTo>
                        <a:pt x="178594" y="330994"/>
                      </a:moveTo>
                      <a:lnTo>
                        <a:pt x="140494" y="330994"/>
                      </a:lnTo>
                      <a:lnTo>
                        <a:pt x="140494" y="292894"/>
                      </a:lnTo>
                      <a:lnTo>
                        <a:pt x="178594" y="292894"/>
                      </a:lnTo>
                      <a:lnTo>
                        <a:pt x="178594" y="330994"/>
                      </a:lnTo>
                      <a:close/>
                      <a:moveTo>
                        <a:pt x="178594" y="407194"/>
                      </a:moveTo>
                      <a:lnTo>
                        <a:pt x="140494" y="407194"/>
                      </a:lnTo>
                      <a:lnTo>
                        <a:pt x="140494" y="369094"/>
                      </a:lnTo>
                      <a:lnTo>
                        <a:pt x="178594" y="369094"/>
                      </a:lnTo>
                      <a:lnTo>
                        <a:pt x="178594" y="407194"/>
                      </a:lnTo>
                      <a:close/>
                      <a:moveTo>
                        <a:pt x="178594" y="483394"/>
                      </a:moveTo>
                      <a:lnTo>
                        <a:pt x="140494" y="483394"/>
                      </a:lnTo>
                      <a:lnTo>
                        <a:pt x="140494" y="445294"/>
                      </a:lnTo>
                      <a:lnTo>
                        <a:pt x="178594" y="445294"/>
                      </a:lnTo>
                      <a:lnTo>
                        <a:pt x="178594" y="483394"/>
                      </a:lnTo>
                      <a:close/>
                      <a:moveTo>
                        <a:pt x="102394" y="111919"/>
                      </a:moveTo>
                      <a:lnTo>
                        <a:pt x="64294" y="111919"/>
                      </a:lnTo>
                      <a:lnTo>
                        <a:pt x="64294" y="73819"/>
                      </a:lnTo>
                      <a:lnTo>
                        <a:pt x="102394" y="73819"/>
                      </a:lnTo>
                      <a:lnTo>
                        <a:pt x="102394" y="111919"/>
                      </a:lnTo>
                      <a:close/>
                      <a:moveTo>
                        <a:pt x="102394" y="178594"/>
                      </a:moveTo>
                      <a:lnTo>
                        <a:pt x="64294" y="178594"/>
                      </a:lnTo>
                      <a:lnTo>
                        <a:pt x="64294" y="140494"/>
                      </a:lnTo>
                      <a:lnTo>
                        <a:pt x="102394" y="140494"/>
                      </a:lnTo>
                      <a:lnTo>
                        <a:pt x="102394" y="178594"/>
                      </a:lnTo>
                      <a:close/>
                      <a:moveTo>
                        <a:pt x="102394" y="254794"/>
                      </a:moveTo>
                      <a:lnTo>
                        <a:pt x="64294" y="254794"/>
                      </a:lnTo>
                      <a:lnTo>
                        <a:pt x="64294" y="216694"/>
                      </a:lnTo>
                      <a:lnTo>
                        <a:pt x="102394" y="216694"/>
                      </a:lnTo>
                      <a:lnTo>
                        <a:pt x="102394" y="254794"/>
                      </a:lnTo>
                      <a:close/>
                      <a:moveTo>
                        <a:pt x="102394" y="330994"/>
                      </a:moveTo>
                      <a:lnTo>
                        <a:pt x="64294" y="330994"/>
                      </a:lnTo>
                      <a:lnTo>
                        <a:pt x="64294" y="292894"/>
                      </a:lnTo>
                      <a:lnTo>
                        <a:pt x="102394" y="292894"/>
                      </a:lnTo>
                      <a:lnTo>
                        <a:pt x="102394" y="330994"/>
                      </a:lnTo>
                      <a:close/>
                      <a:moveTo>
                        <a:pt x="102394" y="407194"/>
                      </a:moveTo>
                      <a:lnTo>
                        <a:pt x="64294" y="407194"/>
                      </a:lnTo>
                      <a:lnTo>
                        <a:pt x="64294" y="369094"/>
                      </a:lnTo>
                      <a:lnTo>
                        <a:pt x="102394" y="369094"/>
                      </a:lnTo>
                      <a:lnTo>
                        <a:pt x="102394" y="407194"/>
                      </a:lnTo>
                      <a:close/>
                      <a:moveTo>
                        <a:pt x="102394" y="483394"/>
                      </a:moveTo>
                      <a:lnTo>
                        <a:pt x="64294" y="483394"/>
                      </a:lnTo>
                      <a:lnTo>
                        <a:pt x="64294" y="445294"/>
                      </a:lnTo>
                      <a:lnTo>
                        <a:pt x="102394" y="445294"/>
                      </a:lnTo>
                      <a:lnTo>
                        <a:pt x="102394" y="483394"/>
                      </a:lnTo>
                      <a:close/>
                      <a:moveTo>
                        <a:pt x="7144" y="7144"/>
                      </a:moveTo>
                      <a:lnTo>
                        <a:pt x="7144" y="578644"/>
                      </a:lnTo>
                      <a:lnTo>
                        <a:pt x="102394" y="578644"/>
                      </a:lnTo>
                      <a:lnTo>
                        <a:pt x="102394" y="521494"/>
                      </a:lnTo>
                      <a:lnTo>
                        <a:pt x="140494" y="521494"/>
                      </a:lnTo>
                      <a:lnTo>
                        <a:pt x="140494" y="578644"/>
                      </a:lnTo>
                      <a:lnTo>
                        <a:pt x="235744" y="578644"/>
                      </a:lnTo>
                      <a:lnTo>
                        <a:pt x="235744" y="35719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54515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81000" y="13652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L’AVANTAGE DE LA PROXIMITE </a:t>
            </a:r>
            <a:b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</a:br>
            <a:endParaRPr lang="nl-NL" sz="2000" b="1" cap="all">
              <a:solidFill>
                <a:srgbClr val="ED174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B2CE184-9473-486E-A21A-911C9969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4BC3-4067-4A47-89BB-E65BB0010107}" type="datetime1">
              <a:rPr lang="fr-FR" smtClean="0"/>
              <a:t>11/06/2019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331E828-6398-45D9-AB78-EA4392F82A9A}"/>
              </a:ext>
            </a:extLst>
          </p:cNvPr>
          <p:cNvSpPr txBox="1"/>
          <p:nvPr/>
        </p:nvSpPr>
        <p:spPr>
          <a:xfrm>
            <a:off x="674914" y="967172"/>
            <a:ext cx="705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/>
              <a:t>Rennes – Nice : </a:t>
            </a:r>
            <a:r>
              <a:rPr lang="fr-FR"/>
              <a:t>1 211km en voiture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/>
              <a:t>Rennes – Biarritz : </a:t>
            </a:r>
            <a:r>
              <a:rPr lang="fr-FR"/>
              <a:t>659 km en voiture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/>
              <a:t>Rennes – Amsterdam : </a:t>
            </a:r>
            <a:r>
              <a:rPr lang="fr-FR"/>
              <a:t>855 km en voiture</a:t>
            </a:r>
          </a:p>
          <a:p>
            <a:r>
              <a:rPr lang="fr-FR"/>
              <a:t>                             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8D8F11F-FD35-4A60-95DB-4A1D7E1DAE05}"/>
              </a:ext>
            </a:extLst>
          </p:cNvPr>
          <p:cNvSpPr txBox="1"/>
          <p:nvPr/>
        </p:nvSpPr>
        <p:spPr>
          <a:xfrm>
            <a:off x="674914" y="2637748"/>
            <a:ext cx="747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/>
              <a:t>Une liaison quotidienne entre l’aéroport de Rennes et l’aéroport d’Amsterdam depuis 2016 par Air France.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A28C79E-2599-4488-9538-F1FA266116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882">
            <a:off x="6290693" y="570567"/>
            <a:ext cx="1471948" cy="17506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00EEE33-65DE-4CDB-B337-E42BDEF4B3DF}"/>
              </a:ext>
            </a:extLst>
          </p:cNvPr>
          <p:cNvSpPr txBox="1">
            <a:spLocks/>
          </p:cNvSpPr>
          <p:nvPr/>
        </p:nvSpPr>
        <p:spPr>
          <a:xfrm>
            <a:off x="523875" y="4056653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nl-NL" sz="20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Comment</a:t>
            </a: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</a:t>
            </a:r>
            <a:r>
              <a:rPr lang="nl-NL" sz="20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Developper</a:t>
            </a: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  les relations </a:t>
            </a:r>
            <a:r>
              <a:rPr lang="nl-NL" sz="20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entre</a:t>
            </a: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la </a:t>
            </a:r>
            <a:r>
              <a:rPr lang="nl-NL" sz="20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bretagne</a:t>
            </a: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et les </a:t>
            </a:r>
            <a:r>
              <a:rPr lang="nl-NL" sz="20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pays</a:t>
            </a:r>
            <a: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-bas ?</a:t>
            </a:r>
            <a:br>
              <a:rPr lang="nl-NL" sz="20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</a:br>
            <a:endParaRPr lang="nl-NL" sz="2000" b="1" cap="all">
              <a:solidFill>
                <a:srgbClr val="ED174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800874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60B67C9-0E75-4DE6-87CF-19897443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6201-3CFB-4239-9368-9F64296A89DD}" type="datetime1">
              <a:rPr lang="fr-FR" smtClean="0"/>
              <a:t>11/06/2019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16949709-67CD-417A-90BD-7954F0BD1035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nl-NL" sz="2400" b="1" cap="all">
                <a:solidFill>
                  <a:srgbClr val="ED174F"/>
                </a:solidFill>
                <a:ea typeface="Tahoma"/>
                <a:cs typeface="Tahoma"/>
              </a:rPr>
              <a:t>Services </a:t>
            </a:r>
            <a:r>
              <a:rPr lang="nl-NL" sz="2400" b="1" cap="all" err="1">
                <a:solidFill>
                  <a:srgbClr val="ED174F"/>
                </a:solidFill>
                <a:ea typeface="Tahoma"/>
                <a:cs typeface="Tahoma"/>
              </a:rPr>
              <a:t>d’Implantation</a:t>
            </a:r>
            <a:r>
              <a:rPr lang="nl-NL" sz="2400" b="1" cap="all">
                <a:solidFill>
                  <a:srgbClr val="ED174F"/>
                </a:solidFill>
                <a:ea typeface="Tahoma"/>
                <a:cs typeface="Tahoma"/>
              </a:rPr>
              <a:t> </a:t>
            </a:r>
            <a:r>
              <a:rPr lang="nl-NL" sz="2400" b="1" cap="all" err="1">
                <a:solidFill>
                  <a:srgbClr val="ED174F"/>
                </a:solidFill>
                <a:ea typeface="Tahoma"/>
                <a:cs typeface="Tahoma"/>
              </a:rPr>
              <a:t>aux</a:t>
            </a:r>
            <a:r>
              <a:rPr lang="nl-NL" sz="2400" b="1" cap="all">
                <a:solidFill>
                  <a:srgbClr val="ED174F"/>
                </a:solidFill>
                <a:ea typeface="Tahoma"/>
                <a:cs typeface="Tahoma"/>
              </a:rPr>
              <a:t> Pays-Bas</a:t>
            </a:r>
            <a:endParaRPr lang="en-US" sz="2400" b="1" cap="all">
              <a:solidFill>
                <a:srgbClr val="ED174F"/>
              </a:solidFill>
              <a:ea typeface="Tahoma"/>
              <a:cs typeface="Tahom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041BEF5-5242-404D-9AD7-C787773286FC}"/>
              </a:ext>
            </a:extLst>
          </p:cNvPr>
          <p:cNvSpPr/>
          <p:nvPr/>
        </p:nvSpPr>
        <p:spPr>
          <a:xfrm>
            <a:off x="5765595" y="1302586"/>
            <a:ext cx="2037821" cy="1386674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>
                <a:solidFill>
                  <a:schemeClr val="bg1"/>
                </a:solidFill>
              </a:rPr>
              <a:t>C</a:t>
            </a:r>
            <a:r>
              <a:rPr lang="fr-FR" err="1">
                <a:solidFill>
                  <a:schemeClr val="bg1"/>
                </a:solidFill>
              </a:rPr>
              <a:t>ommercial</a:t>
            </a:r>
            <a:r>
              <a:rPr lang="fr-FR">
                <a:solidFill>
                  <a:schemeClr val="bg1"/>
                </a:solidFill>
              </a:rPr>
              <a:t> 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à temps partagé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FDED3C3-2000-497E-9203-65314BB8186F}"/>
              </a:ext>
            </a:extLst>
          </p:cNvPr>
          <p:cNvSpPr/>
          <p:nvPr/>
        </p:nvSpPr>
        <p:spPr>
          <a:xfrm>
            <a:off x="4425067" y="4695114"/>
            <a:ext cx="2037600" cy="1386673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>
                <a:solidFill>
                  <a:schemeClr val="bg1"/>
                </a:solidFill>
              </a:rPr>
              <a:t>H</a:t>
            </a:r>
            <a:r>
              <a:rPr lang="fr-FR">
                <a:solidFill>
                  <a:schemeClr val="bg1"/>
                </a:solidFill>
              </a:rPr>
              <a:t>ébergement &amp;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Accompagnement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de VIE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0A9EDC9-85DD-4206-8E8F-F68E3B33B806}"/>
              </a:ext>
            </a:extLst>
          </p:cNvPr>
          <p:cNvSpPr/>
          <p:nvPr/>
        </p:nvSpPr>
        <p:spPr>
          <a:xfrm>
            <a:off x="457199" y="1303260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Croissance externe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Fusion / Acquisition</a:t>
            </a:r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A0F7D9C-B74A-4651-8A42-7FDF5541E40C}"/>
              </a:ext>
            </a:extLst>
          </p:cNvPr>
          <p:cNvSpPr/>
          <p:nvPr/>
        </p:nvSpPr>
        <p:spPr>
          <a:xfrm>
            <a:off x="457199" y="3008370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Recrutement / 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Délégation de RH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9A3080E-869A-42A8-B7E7-3E4130638722}"/>
              </a:ext>
            </a:extLst>
          </p:cNvPr>
          <p:cNvSpPr/>
          <p:nvPr/>
        </p:nvSpPr>
        <p:spPr>
          <a:xfrm>
            <a:off x="3111397" y="2999187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>
                <a:solidFill>
                  <a:schemeClr val="bg1"/>
                </a:solidFill>
              </a:rPr>
              <a:t>C</a:t>
            </a:r>
            <a:r>
              <a:rPr lang="fr-FR" err="1">
                <a:solidFill>
                  <a:schemeClr val="bg1"/>
                </a:solidFill>
              </a:rPr>
              <a:t>réation</a:t>
            </a:r>
            <a:r>
              <a:rPr lang="fr-FR">
                <a:solidFill>
                  <a:schemeClr val="bg1"/>
                </a:solidFill>
              </a:rPr>
              <a:t> d’une structure locale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9DE07FB-D1A5-487B-BEC5-50B6B80B74A5}"/>
              </a:ext>
            </a:extLst>
          </p:cNvPr>
          <p:cNvSpPr/>
          <p:nvPr/>
        </p:nvSpPr>
        <p:spPr>
          <a:xfrm>
            <a:off x="5765595" y="2999187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>
                <a:solidFill>
                  <a:schemeClr val="bg1"/>
                </a:solidFill>
              </a:rPr>
              <a:t>Domiciliation et hébergement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44D3625-42F5-4537-968A-50F9D5F67EEA}"/>
              </a:ext>
            </a:extLst>
          </p:cNvPr>
          <p:cNvSpPr/>
          <p:nvPr/>
        </p:nvSpPr>
        <p:spPr>
          <a:xfrm>
            <a:off x="1763275" y="4695114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>
                <a:solidFill>
                  <a:schemeClr val="bg1"/>
                </a:solidFill>
              </a:rPr>
              <a:t>Back Office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A7F2D0-9CB8-4AD9-A358-FA949FD89013}"/>
              </a:ext>
            </a:extLst>
          </p:cNvPr>
          <p:cNvSpPr/>
          <p:nvPr/>
        </p:nvSpPr>
        <p:spPr>
          <a:xfrm>
            <a:off x="3111397" y="1284522"/>
            <a:ext cx="2037600" cy="1386000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>
                <a:solidFill>
                  <a:schemeClr val="bg1"/>
                </a:solidFill>
              </a:rPr>
              <a:t>Services de </a:t>
            </a:r>
            <a:r>
              <a:rPr lang="nl-NL" err="1">
                <a:solidFill>
                  <a:schemeClr val="bg1"/>
                </a:solidFill>
              </a:rPr>
              <a:t>Prospection</a:t>
            </a: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946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5E89F7-E643-4775-9770-2135B01189F3}"/>
              </a:ext>
            </a:extLst>
          </p:cNvPr>
          <p:cNvSpPr/>
          <p:nvPr/>
        </p:nvSpPr>
        <p:spPr>
          <a:xfrm>
            <a:off x="88778" y="405122"/>
            <a:ext cx="7745588" cy="558730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098179-AE87-4977-AA8F-37D23BA0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« SUCCESS STORY »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FE2077C-78E3-4058-966B-45FFF54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C4842B7-7F87-447B-BD19-5D86F13BEF7C}"/>
              </a:ext>
            </a:extLst>
          </p:cNvPr>
          <p:cNvSpPr txBox="1"/>
          <p:nvPr/>
        </p:nvSpPr>
        <p:spPr>
          <a:xfrm>
            <a:off x="3435659" y="1515292"/>
            <a:ext cx="4325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/>
              <a:t>« La CCI me </a:t>
            </a:r>
            <a:r>
              <a:rPr lang="nl-NL" err="1"/>
              <a:t>facilite</a:t>
            </a:r>
            <a:r>
              <a:rPr lang="nl-NL"/>
              <a:t> les démarches vis-à-vis de </a:t>
            </a:r>
            <a:r>
              <a:rPr lang="nl-NL" err="1"/>
              <a:t>l’administration</a:t>
            </a:r>
            <a:r>
              <a:rPr lang="nl-NL"/>
              <a:t> </a:t>
            </a:r>
            <a:r>
              <a:rPr lang="nl-NL" err="1"/>
              <a:t>aux</a:t>
            </a:r>
            <a:r>
              <a:rPr lang="nl-NL"/>
              <a:t> Pays-Bas. »</a:t>
            </a:r>
          </a:p>
          <a:p>
            <a:pPr algn="just"/>
            <a:endParaRPr lang="nl-NL"/>
          </a:p>
          <a:p>
            <a:pPr algn="just"/>
            <a:r>
              <a:rPr lang="nl-NL"/>
              <a:t>« Les Pays-Bas </a:t>
            </a:r>
            <a:r>
              <a:rPr lang="nl-NL" err="1"/>
              <a:t>sont</a:t>
            </a:r>
            <a:r>
              <a:rPr lang="nl-NL"/>
              <a:t> </a:t>
            </a:r>
            <a:r>
              <a:rPr lang="nl-NL" err="1"/>
              <a:t>un</a:t>
            </a:r>
            <a:r>
              <a:rPr lang="nl-NL"/>
              <a:t> marché </a:t>
            </a:r>
            <a:r>
              <a:rPr lang="nl-NL" err="1"/>
              <a:t>dynamique</a:t>
            </a:r>
            <a:r>
              <a:rPr lang="nl-NL"/>
              <a:t> en Europe. </a:t>
            </a:r>
          </a:p>
          <a:p>
            <a:pPr algn="just"/>
            <a:endParaRPr lang="nl-NL"/>
          </a:p>
          <a:p>
            <a:pPr algn="just"/>
            <a:r>
              <a:rPr lang="nl-NL"/>
              <a:t>Je </a:t>
            </a:r>
            <a:r>
              <a:rPr lang="nl-NL" err="1"/>
              <a:t>souhaitais</a:t>
            </a:r>
            <a:r>
              <a:rPr lang="nl-NL"/>
              <a:t> </a:t>
            </a:r>
            <a:r>
              <a:rPr lang="nl-NL" err="1"/>
              <a:t>une</a:t>
            </a:r>
            <a:r>
              <a:rPr lang="nl-NL"/>
              <a:t> </a:t>
            </a:r>
            <a:r>
              <a:rPr lang="nl-NL" b="1" err="1"/>
              <a:t>représentation</a:t>
            </a:r>
            <a:r>
              <a:rPr lang="nl-NL" b="1"/>
              <a:t> directe dans </a:t>
            </a:r>
            <a:r>
              <a:rPr lang="nl-NL" b="1" err="1"/>
              <a:t>le</a:t>
            </a:r>
            <a:r>
              <a:rPr lang="nl-NL" b="1"/>
              <a:t> </a:t>
            </a:r>
            <a:r>
              <a:rPr lang="nl-NL" b="1" err="1"/>
              <a:t>pays</a:t>
            </a:r>
            <a:r>
              <a:rPr lang="nl-NL" b="1"/>
              <a:t> </a:t>
            </a:r>
            <a:r>
              <a:rPr lang="nl-NL" err="1"/>
              <a:t>car</a:t>
            </a:r>
            <a:r>
              <a:rPr lang="nl-NL"/>
              <a:t> la </a:t>
            </a:r>
            <a:r>
              <a:rPr lang="nl-NL" err="1"/>
              <a:t>proximité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importante pour faire des affaires. </a:t>
            </a:r>
          </a:p>
          <a:p>
            <a:pPr algn="just"/>
            <a:endParaRPr lang="nl-NL"/>
          </a:p>
          <a:p>
            <a:pPr algn="just"/>
            <a:r>
              <a:rPr lang="nl-NL"/>
              <a:t>Pour </a:t>
            </a:r>
            <a:r>
              <a:rPr lang="nl-NL" err="1"/>
              <a:t>ce</a:t>
            </a:r>
            <a:r>
              <a:rPr lang="nl-NL"/>
              <a:t> faire, </a:t>
            </a:r>
            <a:r>
              <a:rPr lang="nl-NL" b="1" err="1"/>
              <a:t>rien</a:t>
            </a:r>
            <a:r>
              <a:rPr lang="nl-NL" b="1"/>
              <a:t> ne </a:t>
            </a:r>
            <a:r>
              <a:rPr lang="nl-NL" b="1" err="1"/>
              <a:t>vaut</a:t>
            </a:r>
            <a:r>
              <a:rPr lang="nl-NL" b="1"/>
              <a:t> </a:t>
            </a:r>
            <a:r>
              <a:rPr lang="nl-NL" b="1" err="1"/>
              <a:t>un</a:t>
            </a:r>
            <a:r>
              <a:rPr lang="nl-NL" b="1"/>
              <a:t> employé </a:t>
            </a:r>
            <a:r>
              <a:rPr lang="nl-NL" b="1" err="1"/>
              <a:t>local</a:t>
            </a:r>
            <a:r>
              <a:rPr lang="nl-NL" b="1"/>
              <a:t> </a:t>
            </a:r>
            <a:r>
              <a:rPr lang="nl-NL" b="1" err="1"/>
              <a:t>qui</a:t>
            </a:r>
            <a:r>
              <a:rPr lang="nl-NL" b="1"/>
              <a:t> </a:t>
            </a:r>
            <a:r>
              <a:rPr lang="nl-NL" b="1" err="1"/>
              <a:t>connaît</a:t>
            </a:r>
            <a:r>
              <a:rPr lang="nl-NL" b="1"/>
              <a:t> déjà </a:t>
            </a:r>
            <a:r>
              <a:rPr lang="nl-NL" b="1" err="1"/>
              <a:t>bien</a:t>
            </a:r>
            <a:r>
              <a:rPr lang="nl-NL" b="1"/>
              <a:t> </a:t>
            </a:r>
            <a:r>
              <a:rPr lang="nl-NL" b="1" err="1"/>
              <a:t>le</a:t>
            </a:r>
            <a:r>
              <a:rPr lang="nl-NL" b="1"/>
              <a:t> mode de </a:t>
            </a:r>
            <a:r>
              <a:rPr lang="nl-NL" b="1" err="1"/>
              <a:t>fonctionnement</a:t>
            </a:r>
            <a:r>
              <a:rPr lang="nl-NL" b="1"/>
              <a:t> du marché</a:t>
            </a:r>
            <a:r>
              <a:rPr lang="nl-NL"/>
              <a:t>. 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29B2244-6A06-450E-BEE5-D12376F8337B}"/>
              </a:ext>
            </a:extLst>
          </p:cNvPr>
          <p:cNvSpPr txBox="1"/>
          <p:nvPr/>
        </p:nvSpPr>
        <p:spPr>
          <a:xfrm>
            <a:off x="979574" y="3758118"/>
            <a:ext cx="1978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Mathieu CARRIERE</a:t>
            </a:r>
            <a:r>
              <a:rPr lang="nl-NL" sz="1400"/>
              <a:t> </a:t>
            </a:r>
            <a:r>
              <a:rPr lang="nl-NL" sz="1400">
                <a:solidFill>
                  <a:schemeClr val="accent1"/>
                </a:solidFill>
              </a:rPr>
              <a:t>Export manager </a:t>
            </a:r>
          </a:p>
          <a:p>
            <a:r>
              <a:rPr lang="nl-NL" sz="1400" err="1">
                <a:solidFill>
                  <a:schemeClr val="accent1"/>
                </a:solidFill>
              </a:rPr>
              <a:t>chez</a:t>
            </a:r>
            <a:r>
              <a:rPr lang="nl-NL" sz="1400">
                <a:solidFill>
                  <a:schemeClr val="accent1"/>
                </a:solidFill>
              </a:rPr>
              <a:t> </a:t>
            </a:r>
            <a:r>
              <a:rPr lang="nl-NL" sz="1400" err="1">
                <a:solidFill>
                  <a:schemeClr val="accent1"/>
                </a:solidFill>
              </a:rPr>
              <a:t>Technifibre</a:t>
            </a:r>
            <a:endParaRPr lang="nl-NL" sz="1400">
              <a:solidFill>
                <a:schemeClr val="accent1"/>
              </a:solidFill>
            </a:endParaRPr>
          </a:p>
          <a:p>
            <a:endParaRPr lang="nl-NL" sz="1400"/>
          </a:p>
          <a:p>
            <a:pPr algn="just"/>
            <a:r>
              <a:rPr lang="nl-NL" sz="1400">
                <a:solidFill>
                  <a:srgbClr val="ED174F"/>
                </a:solidFill>
              </a:rPr>
              <a:t>Bénéficie de </a:t>
            </a:r>
            <a:r>
              <a:rPr lang="nl-NL" sz="1400" err="1">
                <a:solidFill>
                  <a:srgbClr val="ED174F"/>
                </a:solidFill>
              </a:rPr>
              <a:t>notre</a:t>
            </a:r>
            <a:r>
              <a:rPr lang="nl-NL" sz="1400">
                <a:solidFill>
                  <a:srgbClr val="ED174F"/>
                </a:solidFill>
              </a:rPr>
              <a:t> service de ressources </a:t>
            </a:r>
            <a:r>
              <a:rPr lang="nl-NL" sz="1400" err="1">
                <a:solidFill>
                  <a:srgbClr val="ED174F"/>
                </a:solidFill>
              </a:rPr>
              <a:t>humaines</a:t>
            </a:r>
            <a:r>
              <a:rPr lang="nl-NL" sz="1400">
                <a:solidFill>
                  <a:srgbClr val="ED174F"/>
                </a:solidFill>
              </a:rPr>
              <a:t> </a:t>
            </a:r>
            <a:r>
              <a:rPr lang="nl-NL" sz="1400" err="1">
                <a:solidFill>
                  <a:srgbClr val="ED174F"/>
                </a:solidFill>
              </a:rPr>
              <a:t>déléguées</a:t>
            </a:r>
            <a:endParaRPr lang="fr-FR" sz="1400">
              <a:solidFill>
                <a:srgbClr val="ED174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D15594C-D42E-430E-AF88-0840BFEBC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8044" y="1598459"/>
            <a:ext cx="1978838" cy="19788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E50E8E0-5F55-4389-AA19-74508B3B0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0280" y="3291428"/>
            <a:ext cx="3994473" cy="608533"/>
          </a:xfrm>
          <a:prstGeom prst="rect">
            <a:avLst/>
          </a:prstGeom>
        </p:spPr>
      </p:pic>
      <p:grpSp>
        <p:nvGrpSpPr>
          <p:cNvPr id="15" name="Graphique 13" descr="Raquette et balle de tennis">
            <a:extLst>
              <a:ext uri="{FF2B5EF4-FFF2-40B4-BE49-F238E27FC236}">
                <a16:creationId xmlns:a16="http://schemas.microsoft.com/office/drawing/2014/main" xmlns="" id="{56C58F67-FE71-4554-9DFB-58D4AF213B50}"/>
              </a:ext>
            </a:extLst>
          </p:cNvPr>
          <p:cNvGrpSpPr/>
          <p:nvPr/>
        </p:nvGrpSpPr>
        <p:grpSpPr>
          <a:xfrm>
            <a:off x="5598316" y="388938"/>
            <a:ext cx="914400" cy="914400"/>
            <a:chOff x="5757169" y="388938"/>
            <a:chExt cx="914400" cy="914400"/>
          </a:xfrm>
          <a:solidFill>
            <a:srgbClr val="00457C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49808239-6011-47E1-B9B7-EBD497C3D185}"/>
                </a:ext>
              </a:extLst>
            </p:cNvPr>
            <p:cNvSpPr/>
            <p:nvPr/>
          </p:nvSpPr>
          <p:spPr>
            <a:xfrm>
              <a:off x="5867183" y="498648"/>
              <a:ext cx="685800" cy="685800"/>
            </a:xfrm>
            <a:custGeom>
              <a:avLst/>
              <a:gdLst>
                <a:gd name="connsiteX0" fmla="*/ 632936 w 685800"/>
                <a:gd name="connsiteY0" fmla="*/ 61740 h 685800"/>
                <a:gd name="connsiteX1" fmla="*/ 295751 w 685800"/>
                <a:gd name="connsiteY1" fmla="*/ 88410 h 685800"/>
                <a:gd name="connsiteX2" fmla="*/ 224314 w 685800"/>
                <a:gd name="connsiteY2" fmla="*/ 297008 h 685800"/>
                <a:gd name="connsiteX3" fmla="*/ 208121 w 685800"/>
                <a:gd name="connsiteY3" fmla="*/ 459885 h 685800"/>
                <a:gd name="connsiteX4" fmla="*/ 168116 w 685800"/>
                <a:gd name="connsiteY4" fmla="*/ 499890 h 685800"/>
                <a:gd name="connsiteX5" fmla="*/ 161449 w 685800"/>
                <a:gd name="connsiteY5" fmla="*/ 493223 h 685800"/>
                <a:gd name="connsiteX6" fmla="*/ 12859 w 685800"/>
                <a:gd name="connsiteY6" fmla="*/ 627525 h 685800"/>
                <a:gd name="connsiteX7" fmla="*/ 12859 w 685800"/>
                <a:gd name="connsiteY7" fmla="*/ 654195 h 685800"/>
                <a:gd name="connsiteX8" fmla="*/ 39529 w 685800"/>
                <a:gd name="connsiteY8" fmla="*/ 680865 h 685800"/>
                <a:gd name="connsiteX9" fmla="*/ 66199 w 685800"/>
                <a:gd name="connsiteY9" fmla="*/ 680865 h 685800"/>
                <a:gd name="connsiteX10" fmla="*/ 200501 w 685800"/>
                <a:gd name="connsiteY10" fmla="*/ 532275 h 685800"/>
                <a:gd name="connsiteX11" fmla="*/ 194786 w 685800"/>
                <a:gd name="connsiteY11" fmla="*/ 526560 h 685800"/>
                <a:gd name="connsiteX12" fmla="*/ 234791 w 685800"/>
                <a:gd name="connsiteY12" fmla="*/ 486555 h 685800"/>
                <a:gd name="connsiteX13" fmla="*/ 397669 w 685800"/>
                <a:gd name="connsiteY13" fmla="*/ 470363 h 685800"/>
                <a:gd name="connsiteX14" fmla="*/ 605314 w 685800"/>
                <a:gd name="connsiteY14" fmla="*/ 398925 h 685800"/>
                <a:gd name="connsiteX15" fmla="*/ 632936 w 685800"/>
                <a:gd name="connsiteY15" fmla="*/ 61740 h 685800"/>
                <a:gd name="connsiteX16" fmla="*/ 451009 w 685800"/>
                <a:gd name="connsiteY16" fmla="*/ 257003 h 685800"/>
                <a:gd name="connsiteX17" fmla="*/ 477679 w 685800"/>
                <a:gd name="connsiteY17" fmla="*/ 283673 h 685800"/>
                <a:gd name="connsiteX18" fmla="*/ 451009 w 685800"/>
                <a:gd name="connsiteY18" fmla="*/ 310343 h 685800"/>
                <a:gd name="connsiteX19" fmla="*/ 423386 w 685800"/>
                <a:gd name="connsiteY19" fmla="*/ 284625 h 685800"/>
                <a:gd name="connsiteX20" fmla="*/ 451009 w 685800"/>
                <a:gd name="connsiteY20" fmla="*/ 257003 h 685800"/>
                <a:gd name="connsiteX21" fmla="*/ 410051 w 685800"/>
                <a:gd name="connsiteY21" fmla="*/ 271290 h 685800"/>
                <a:gd name="connsiteX22" fmla="*/ 383381 w 685800"/>
                <a:gd name="connsiteY22" fmla="*/ 244620 h 685800"/>
                <a:gd name="connsiteX23" fmla="*/ 410051 w 685800"/>
                <a:gd name="connsiteY23" fmla="*/ 217950 h 685800"/>
                <a:gd name="connsiteX24" fmla="*/ 436721 w 685800"/>
                <a:gd name="connsiteY24" fmla="*/ 244620 h 685800"/>
                <a:gd name="connsiteX25" fmla="*/ 410051 w 685800"/>
                <a:gd name="connsiteY25" fmla="*/ 271290 h 685800"/>
                <a:gd name="connsiteX26" fmla="*/ 464344 w 685800"/>
                <a:gd name="connsiteY26" fmla="*/ 243668 h 685800"/>
                <a:gd name="connsiteX27" fmla="*/ 491014 w 685800"/>
                <a:gd name="connsiteY27" fmla="*/ 216998 h 685800"/>
                <a:gd name="connsiteX28" fmla="*/ 517684 w 685800"/>
                <a:gd name="connsiteY28" fmla="*/ 243668 h 685800"/>
                <a:gd name="connsiteX29" fmla="*/ 491014 w 685800"/>
                <a:gd name="connsiteY29" fmla="*/ 271290 h 685800"/>
                <a:gd name="connsiteX30" fmla="*/ 464344 w 685800"/>
                <a:gd name="connsiteY30" fmla="*/ 243668 h 685800"/>
                <a:gd name="connsiteX31" fmla="*/ 504349 w 685800"/>
                <a:gd name="connsiteY31" fmla="*/ 203663 h 685800"/>
                <a:gd name="connsiteX32" fmla="*/ 531019 w 685800"/>
                <a:gd name="connsiteY32" fmla="*/ 176993 h 685800"/>
                <a:gd name="connsiteX33" fmla="*/ 557689 w 685800"/>
                <a:gd name="connsiteY33" fmla="*/ 203663 h 685800"/>
                <a:gd name="connsiteX34" fmla="*/ 531019 w 685800"/>
                <a:gd name="connsiteY34" fmla="*/ 230333 h 685800"/>
                <a:gd name="connsiteX35" fmla="*/ 504349 w 685800"/>
                <a:gd name="connsiteY35" fmla="*/ 203663 h 685800"/>
                <a:gd name="connsiteX36" fmla="*/ 545306 w 685800"/>
                <a:gd name="connsiteY36" fmla="*/ 162705 h 685800"/>
                <a:gd name="connsiteX37" fmla="*/ 571976 w 685800"/>
                <a:gd name="connsiteY37" fmla="*/ 136035 h 685800"/>
                <a:gd name="connsiteX38" fmla="*/ 598646 w 685800"/>
                <a:gd name="connsiteY38" fmla="*/ 162705 h 685800"/>
                <a:gd name="connsiteX39" fmla="*/ 571976 w 685800"/>
                <a:gd name="connsiteY39" fmla="*/ 189375 h 685800"/>
                <a:gd name="connsiteX40" fmla="*/ 545306 w 685800"/>
                <a:gd name="connsiteY40" fmla="*/ 162705 h 685800"/>
                <a:gd name="connsiteX41" fmla="*/ 531971 w 685800"/>
                <a:gd name="connsiteY41" fmla="*/ 149370 h 685800"/>
                <a:gd name="connsiteX42" fmla="*/ 505301 w 685800"/>
                <a:gd name="connsiteY42" fmla="*/ 122700 h 685800"/>
                <a:gd name="connsiteX43" fmla="*/ 531971 w 685800"/>
                <a:gd name="connsiteY43" fmla="*/ 96030 h 685800"/>
                <a:gd name="connsiteX44" fmla="*/ 558641 w 685800"/>
                <a:gd name="connsiteY44" fmla="*/ 122700 h 685800"/>
                <a:gd name="connsiteX45" fmla="*/ 531971 w 685800"/>
                <a:gd name="connsiteY45" fmla="*/ 149370 h 685800"/>
                <a:gd name="connsiteX46" fmla="*/ 517684 w 685800"/>
                <a:gd name="connsiteY46" fmla="*/ 162705 h 685800"/>
                <a:gd name="connsiteX47" fmla="*/ 491014 w 685800"/>
                <a:gd name="connsiteY47" fmla="*/ 189375 h 685800"/>
                <a:gd name="connsiteX48" fmla="*/ 464344 w 685800"/>
                <a:gd name="connsiteY48" fmla="*/ 162705 h 685800"/>
                <a:gd name="connsiteX49" fmla="*/ 491014 w 685800"/>
                <a:gd name="connsiteY49" fmla="*/ 136035 h 685800"/>
                <a:gd name="connsiteX50" fmla="*/ 517684 w 685800"/>
                <a:gd name="connsiteY50" fmla="*/ 162705 h 685800"/>
                <a:gd name="connsiteX51" fmla="*/ 477679 w 685800"/>
                <a:gd name="connsiteY51" fmla="*/ 203663 h 685800"/>
                <a:gd name="connsiteX52" fmla="*/ 451009 w 685800"/>
                <a:gd name="connsiteY52" fmla="*/ 230333 h 685800"/>
                <a:gd name="connsiteX53" fmla="*/ 423386 w 685800"/>
                <a:gd name="connsiteY53" fmla="*/ 203663 h 685800"/>
                <a:gd name="connsiteX54" fmla="*/ 450056 w 685800"/>
                <a:gd name="connsiteY54" fmla="*/ 176993 h 685800"/>
                <a:gd name="connsiteX55" fmla="*/ 477679 w 685800"/>
                <a:gd name="connsiteY55" fmla="*/ 203663 h 685800"/>
                <a:gd name="connsiteX56" fmla="*/ 410051 w 685800"/>
                <a:gd name="connsiteY56" fmla="*/ 190328 h 685800"/>
                <a:gd name="connsiteX57" fmla="*/ 383381 w 685800"/>
                <a:gd name="connsiteY57" fmla="*/ 163658 h 685800"/>
                <a:gd name="connsiteX58" fmla="*/ 410051 w 685800"/>
                <a:gd name="connsiteY58" fmla="*/ 136988 h 685800"/>
                <a:gd name="connsiteX59" fmla="*/ 436721 w 685800"/>
                <a:gd name="connsiteY59" fmla="*/ 163658 h 685800"/>
                <a:gd name="connsiteX60" fmla="*/ 410051 w 685800"/>
                <a:gd name="connsiteY60" fmla="*/ 190328 h 685800"/>
                <a:gd name="connsiteX61" fmla="*/ 396716 w 685800"/>
                <a:gd name="connsiteY61" fmla="*/ 203663 h 685800"/>
                <a:gd name="connsiteX62" fmla="*/ 370046 w 685800"/>
                <a:gd name="connsiteY62" fmla="*/ 230333 h 685800"/>
                <a:gd name="connsiteX63" fmla="*/ 343376 w 685800"/>
                <a:gd name="connsiteY63" fmla="*/ 203663 h 685800"/>
                <a:gd name="connsiteX64" fmla="*/ 370046 w 685800"/>
                <a:gd name="connsiteY64" fmla="*/ 176993 h 685800"/>
                <a:gd name="connsiteX65" fmla="*/ 396716 w 685800"/>
                <a:gd name="connsiteY65" fmla="*/ 203663 h 685800"/>
                <a:gd name="connsiteX66" fmla="*/ 356711 w 685800"/>
                <a:gd name="connsiteY66" fmla="*/ 243668 h 685800"/>
                <a:gd name="connsiteX67" fmla="*/ 329089 w 685800"/>
                <a:gd name="connsiteY67" fmla="*/ 271290 h 685800"/>
                <a:gd name="connsiteX68" fmla="*/ 302419 w 685800"/>
                <a:gd name="connsiteY68" fmla="*/ 244620 h 685800"/>
                <a:gd name="connsiteX69" fmla="*/ 329089 w 685800"/>
                <a:gd name="connsiteY69" fmla="*/ 217950 h 685800"/>
                <a:gd name="connsiteX70" fmla="*/ 356711 w 685800"/>
                <a:gd name="connsiteY70" fmla="*/ 243668 h 685800"/>
                <a:gd name="connsiteX71" fmla="*/ 370046 w 685800"/>
                <a:gd name="connsiteY71" fmla="*/ 257003 h 685800"/>
                <a:gd name="connsiteX72" fmla="*/ 396716 w 685800"/>
                <a:gd name="connsiteY72" fmla="*/ 283673 h 685800"/>
                <a:gd name="connsiteX73" fmla="*/ 370046 w 685800"/>
                <a:gd name="connsiteY73" fmla="*/ 310343 h 685800"/>
                <a:gd name="connsiteX74" fmla="*/ 343376 w 685800"/>
                <a:gd name="connsiteY74" fmla="*/ 283673 h 685800"/>
                <a:gd name="connsiteX75" fmla="*/ 370046 w 685800"/>
                <a:gd name="connsiteY75" fmla="*/ 257003 h 685800"/>
                <a:gd name="connsiteX76" fmla="*/ 410051 w 685800"/>
                <a:gd name="connsiteY76" fmla="*/ 297960 h 685800"/>
                <a:gd name="connsiteX77" fmla="*/ 436721 w 685800"/>
                <a:gd name="connsiteY77" fmla="*/ 324630 h 685800"/>
                <a:gd name="connsiteX78" fmla="*/ 410051 w 685800"/>
                <a:gd name="connsiteY78" fmla="*/ 351300 h 685800"/>
                <a:gd name="connsiteX79" fmla="*/ 383381 w 685800"/>
                <a:gd name="connsiteY79" fmla="*/ 324630 h 685800"/>
                <a:gd name="connsiteX80" fmla="*/ 410051 w 685800"/>
                <a:gd name="connsiteY80" fmla="*/ 297960 h 685800"/>
                <a:gd name="connsiteX81" fmla="*/ 451009 w 685800"/>
                <a:gd name="connsiteY81" fmla="*/ 337965 h 685800"/>
                <a:gd name="connsiteX82" fmla="*/ 477679 w 685800"/>
                <a:gd name="connsiteY82" fmla="*/ 364635 h 685800"/>
                <a:gd name="connsiteX83" fmla="*/ 451009 w 685800"/>
                <a:gd name="connsiteY83" fmla="*/ 391305 h 685800"/>
                <a:gd name="connsiteX84" fmla="*/ 423386 w 685800"/>
                <a:gd name="connsiteY84" fmla="*/ 365588 h 685800"/>
                <a:gd name="connsiteX85" fmla="*/ 451009 w 685800"/>
                <a:gd name="connsiteY85" fmla="*/ 337965 h 685800"/>
                <a:gd name="connsiteX86" fmla="*/ 464344 w 685800"/>
                <a:gd name="connsiteY86" fmla="*/ 324630 h 685800"/>
                <a:gd name="connsiteX87" fmla="*/ 491014 w 685800"/>
                <a:gd name="connsiteY87" fmla="*/ 297960 h 685800"/>
                <a:gd name="connsiteX88" fmla="*/ 517684 w 685800"/>
                <a:gd name="connsiteY88" fmla="*/ 324630 h 685800"/>
                <a:gd name="connsiteX89" fmla="*/ 491014 w 685800"/>
                <a:gd name="connsiteY89" fmla="*/ 351300 h 685800"/>
                <a:gd name="connsiteX90" fmla="*/ 464344 w 685800"/>
                <a:gd name="connsiteY90" fmla="*/ 324630 h 685800"/>
                <a:gd name="connsiteX91" fmla="*/ 504349 w 685800"/>
                <a:gd name="connsiteY91" fmla="*/ 284625 h 685800"/>
                <a:gd name="connsiteX92" fmla="*/ 531019 w 685800"/>
                <a:gd name="connsiteY92" fmla="*/ 257955 h 685800"/>
                <a:gd name="connsiteX93" fmla="*/ 557689 w 685800"/>
                <a:gd name="connsiteY93" fmla="*/ 284625 h 685800"/>
                <a:gd name="connsiteX94" fmla="*/ 531019 w 685800"/>
                <a:gd name="connsiteY94" fmla="*/ 311295 h 685800"/>
                <a:gd name="connsiteX95" fmla="*/ 504349 w 685800"/>
                <a:gd name="connsiteY95" fmla="*/ 284625 h 685800"/>
                <a:gd name="connsiteX96" fmla="*/ 545306 w 685800"/>
                <a:gd name="connsiteY96" fmla="*/ 243668 h 685800"/>
                <a:gd name="connsiteX97" fmla="*/ 571976 w 685800"/>
                <a:gd name="connsiteY97" fmla="*/ 216998 h 685800"/>
                <a:gd name="connsiteX98" fmla="*/ 598646 w 685800"/>
                <a:gd name="connsiteY98" fmla="*/ 243668 h 685800"/>
                <a:gd name="connsiteX99" fmla="*/ 571976 w 685800"/>
                <a:gd name="connsiteY99" fmla="*/ 271290 h 685800"/>
                <a:gd name="connsiteX100" fmla="*/ 545306 w 685800"/>
                <a:gd name="connsiteY100" fmla="*/ 243668 h 685800"/>
                <a:gd name="connsiteX101" fmla="*/ 585311 w 685800"/>
                <a:gd name="connsiteY101" fmla="*/ 203663 h 685800"/>
                <a:gd name="connsiteX102" fmla="*/ 611981 w 685800"/>
                <a:gd name="connsiteY102" fmla="*/ 176993 h 685800"/>
                <a:gd name="connsiteX103" fmla="*/ 638651 w 685800"/>
                <a:gd name="connsiteY103" fmla="*/ 203663 h 685800"/>
                <a:gd name="connsiteX104" fmla="*/ 611981 w 685800"/>
                <a:gd name="connsiteY104" fmla="*/ 230333 h 685800"/>
                <a:gd name="connsiteX105" fmla="*/ 585311 w 685800"/>
                <a:gd name="connsiteY105" fmla="*/ 203663 h 685800"/>
                <a:gd name="connsiteX106" fmla="*/ 626269 w 685800"/>
                <a:gd name="connsiteY106" fmla="*/ 162705 h 685800"/>
                <a:gd name="connsiteX107" fmla="*/ 641509 w 685800"/>
                <a:gd name="connsiteY107" fmla="*/ 147465 h 685800"/>
                <a:gd name="connsiteX108" fmla="*/ 649129 w 685800"/>
                <a:gd name="connsiteY108" fmla="*/ 184613 h 685800"/>
                <a:gd name="connsiteX109" fmla="*/ 626269 w 685800"/>
                <a:gd name="connsiteY109" fmla="*/ 162705 h 685800"/>
                <a:gd name="connsiteX110" fmla="*/ 611981 w 685800"/>
                <a:gd name="connsiteY110" fmla="*/ 149370 h 685800"/>
                <a:gd name="connsiteX111" fmla="*/ 585311 w 685800"/>
                <a:gd name="connsiteY111" fmla="*/ 122700 h 685800"/>
                <a:gd name="connsiteX112" fmla="*/ 611981 w 685800"/>
                <a:gd name="connsiteY112" fmla="*/ 96030 h 685800"/>
                <a:gd name="connsiteX113" fmla="*/ 632936 w 685800"/>
                <a:gd name="connsiteY113" fmla="*/ 128415 h 685800"/>
                <a:gd name="connsiteX114" fmla="*/ 611981 w 685800"/>
                <a:gd name="connsiteY114" fmla="*/ 149370 h 685800"/>
                <a:gd name="connsiteX115" fmla="*/ 571976 w 685800"/>
                <a:gd name="connsiteY115" fmla="*/ 109365 h 685800"/>
                <a:gd name="connsiteX116" fmla="*/ 545306 w 685800"/>
                <a:gd name="connsiteY116" fmla="*/ 82695 h 685800"/>
                <a:gd name="connsiteX117" fmla="*/ 566261 w 685800"/>
                <a:gd name="connsiteY117" fmla="*/ 61740 h 685800"/>
                <a:gd name="connsiteX118" fmla="*/ 598646 w 685800"/>
                <a:gd name="connsiteY118" fmla="*/ 82695 h 685800"/>
                <a:gd name="connsiteX119" fmla="*/ 571976 w 685800"/>
                <a:gd name="connsiteY119" fmla="*/ 109365 h 685800"/>
                <a:gd name="connsiteX120" fmla="*/ 531971 w 685800"/>
                <a:gd name="connsiteY120" fmla="*/ 68408 h 685800"/>
                <a:gd name="connsiteX121" fmla="*/ 509111 w 685800"/>
                <a:gd name="connsiteY121" fmla="*/ 46500 h 685800"/>
                <a:gd name="connsiteX122" fmla="*/ 546259 w 685800"/>
                <a:gd name="connsiteY122" fmla="*/ 54120 h 685800"/>
                <a:gd name="connsiteX123" fmla="*/ 531971 w 685800"/>
                <a:gd name="connsiteY123" fmla="*/ 68408 h 685800"/>
                <a:gd name="connsiteX124" fmla="*/ 517684 w 685800"/>
                <a:gd name="connsiteY124" fmla="*/ 82695 h 685800"/>
                <a:gd name="connsiteX125" fmla="*/ 491014 w 685800"/>
                <a:gd name="connsiteY125" fmla="*/ 109365 h 685800"/>
                <a:gd name="connsiteX126" fmla="*/ 464344 w 685800"/>
                <a:gd name="connsiteY126" fmla="*/ 82695 h 685800"/>
                <a:gd name="connsiteX127" fmla="*/ 491014 w 685800"/>
                <a:gd name="connsiteY127" fmla="*/ 56025 h 685800"/>
                <a:gd name="connsiteX128" fmla="*/ 517684 w 685800"/>
                <a:gd name="connsiteY128" fmla="*/ 82695 h 685800"/>
                <a:gd name="connsiteX129" fmla="*/ 477679 w 685800"/>
                <a:gd name="connsiteY129" fmla="*/ 122700 h 685800"/>
                <a:gd name="connsiteX130" fmla="*/ 451009 w 685800"/>
                <a:gd name="connsiteY130" fmla="*/ 149370 h 685800"/>
                <a:gd name="connsiteX131" fmla="*/ 423386 w 685800"/>
                <a:gd name="connsiteY131" fmla="*/ 122700 h 685800"/>
                <a:gd name="connsiteX132" fmla="*/ 450056 w 685800"/>
                <a:gd name="connsiteY132" fmla="*/ 96030 h 685800"/>
                <a:gd name="connsiteX133" fmla="*/ 477679 w 685800"/>
                <a:gd name="connsiteY133" fmla="*/ 122700 h 685800"/>
                <a:gd name="connsiteX134" fmla="*/ 410051 w 685800"/>
                <a:gd name="connsiteY134" fmla="*/ 109365 h 685800"/>
                <a:gd name="connsiteX135" fmla="*/ 376714 w 685800"/>
                <a:gd name="connsiteY135" fmla="*/ 76028 h 685800"/>
                <a:gd name="connsiteX136" fmla="*/ 413861 w 685800"/>
                <a:gd name="connsiteY136" fmla="*/ 59835 h 685800"/>
                <a:gd name="connsiteX137" fmla="*/ 436721 w 685800"/>
                <a:gd name="connsiteY137" fmla="*/ 82695 h 685800"/>
                <a:gd name="connsiteX138" fmla="*/ 410051 w 685800"/>
                <a:gd name="connsiteY138" fmla="*/ 109365 h 685800"/>
                <a:gd name="connsiteX139" fmla="*/ 396716 w 685800"/>
                <a:gd name="connsiteY139" fmla="*/ 122700 h 685800"/>
                <a:gd name="connsiteX140" fmla="*/ 370046 w 685800"/>
                <a:gd name="connsiteY140" fmla="*/ 149370 h 685800"/>
                <a:gd name="connsiteX141" fmla="*/ 330041 w 685800"/>
                <a:gd name="connsiteY141" fmla="*/ 109365 h 685800"/>
                <a:gd name="connsiteX142" fmla="*/ 360521 w 685800"/>
                <a:gd name="connsiteY142" fmla="*/ 85553 h 685800"/>
                <a:gd name="connsiteX143" fmla="*/ 396716 w 685800"/>
                <a:gd name="connsiteY143" fmla="*/ 122700 h 685800"/>
                <a:gd name="connsiteX144" fmla="*/ 356711 w 685800"/>
                <a:gd name="connsiteY144" fmla="*/ 162705 h 685800"/>
                <a:gd name="connsiteX145" fmla="*/ 330041 w 685800"/>
                <a:gd name="connsiteY145" fmla="*/ 189375 h 685800"/>
                <a:gd name="connsiteX146" fmla="*/ 293846 w 685800"/>
                <a:gd name="connsiteY146" fmla="*/ 153180 h 685800"/>
                <a:gd name="connsiteX147" fmla="*/ 317659 w 685800"/>
                <a:gd name="connsiteY147" fmla="*/ 122700 h 685800"/>
                <a:gd name="connsiteX148" fmla="*/ 356711 w 685800"/>
                <a:gd name="connsiteY148" fmla="*/ 162705 h 685800"/>
                <a:gd name="connsiteX149" fmla="*/ 315754 w 685800"/>
                <a:gd name="connsiteY149" fmla="*/ 203663 h 685800"/>
                <a:gd name="connsiteX150" fmla="*/ 289084 w 685800"/>
                <a:gd name="connsiteY150" fmla="*/ 230333 h 685800"/>
                <a:gd name="connsiteX151" fmla="*/ 268129 w 685800"/>
                <a:gd name="connsiteY151" fmla="*/ 209378 h 685800"/>
                <a:gd name="connsiteX152" fmla="*/ 283369 w 685800"/>
                <a:gd name="connsiteY152" fmla="*/ 170325 h 685800"/>
                <a:gd name="connsiteX153" fmla="*/ 315754 w 685800"/>
                <a:gd name="connsiteY153" fmla="*/ 203663 h 685800"/>
                <a:gd name="connsiteX154" fmla="*/ 275749 w 685800"/>
                <a:gd name="connsiteY154" fmla="*/ 243668 h 685800"/>
                <a:gd name="connsiteX155" fmla="*/ 260509 w 685800"/>
                <a:gd name="connsiteY155" fmla="*/ 258908 h 685800"/>
                <a:gd name="connsiteX156" fmla="*/ 263366 w 685800"/>
                <a:gd name="connsiteY156" fmla="*/ 231285 h 685800"/>
                <a:gd name="connsiteX157" fmla="*/ 275749 w 685800"/>
                <a:gd name="connsiteY157" fmla="*/ 243668 h 685800"/>
                <a:gd name="connsiteX158" fmla="*/ 289084 w 685800"/>
                <a:gd name="connsiteY158" fmla="*/ 257003 h 685800"/>
                <a:gd name="connsiteX159" fmla="*/ 315754 w 685800"/>
                <a:gd name="connsiteY159" fmla="*/ 283673 h 685800"/>
                <a:gd name="connsiteX160" fmla="*/ 271939 w 685800"/>
                <a:gd name="connsiteY160" fmla="*/ 328440 h 685800"/>
                <a:gd name="connsiteX161" fmla="*/ 261461 w 685800"/>
                <a:gd name="connsiteY161" fmla="*/ 285578 h 685800"/>
                <a:gd name="connsiteX162" fmla="*/ 289084 w 685800"/>
                <a:gd name="connsiteY162" fmla="*/ 257003 h 685800"/>
                <a:gd name="connsiteX163" fmla="*/ 329089 w 685800"/>
                <a:gd name="connsiteY163" fmla="*/ 297960 h 685800"/>
                <a:gd name="connsiteX164" fmla="*/ 355759 w 685800"/>
                <a:gd name="connsiteY164" fmla="*/ 324630 h 685800"/>
                <a:gd name="connsiteX165" fmla="*/ 302419 w 685800"/>
                <a:gd name="connsiteY165" fmla="*/ 377970 h 685800"/>
                <a:gd name="connsiteX166" fmla="*/ 280511 w 685800"/>
                <a:gd name="connsiteY166" fmla="*/ 346538 h 685800"/>
                <a:gd name="connsiteX167" fmla="*/ 329089 w 685800"/>
                <a:gd name="connsiteY167" fmla="*/ 297960 h 685800"/>
                <a:gd name="connsiteX168" fmla="*/ 316706 w 685800"/>
                <a:gd name="connsiteY168" fmla="*/ 391305 h 685800"/>
                <a:gd name="connsiteX169" fmla="*/ 370046 w 685800"/>
                <a:gd name="connsiteY169" fmla="*/ 337965 h 685800"/>
                <a:gd name="connsiteX170" fmla="*/ 396716 w 685800"/>
                <a:gd name="connsiteY170" fmla="*/ 364635 h 685800"/>
                <a:gd name="connsiteX171" fmla="*/ 348139 w 685800"/>
                <a:gd name="connsiteY171" fmla="*/ 414165 h 685800"/>
                <a:gd name="connsiteX172" fmla="*/ 316706 w 685800"/>
                <a:gd name="connsiteY172" fmla="*/ 391305 h 685800"/>
                <a:gd name="connsiteX173" fmla="*/ 410051 w 685800"/>
                <a:gd name="connsiteY173" fmla="*/ 378923 h 685800"/>
                <a:gd name="connsiteX174" fmla="*/ 436721 w 685800"/>
                <a:gd name="connsiteY174" fmla="*/ 405593 h 685800"/>
                <a:gd name="connsiteX175" fmla="*/ 410051 w 685800"/>
                <a:gd name="connsiteY175" fmla="*/ 433215 h 685800"/>
                <a:gd name="connsiteX176" fmla="*/ 367189 w 685800"/>
                <a:gd name="connsiteY176" fmla="*/ 422738 h 685800"/>
                <a:gd name="connsiteX177" fmla="*/ 410051 w 685800"/>
                <a:gd name="connsiteY177" fmla="*/ 378923 h 685800"/>
                <a:gd name="connsiteX178" fmla="*/ 451009 w 685800"/>
                <a:gd name="connsiteY178" fmla="*/ 418928 h 685800"/>
                <a:gd name="connsiteX179" fmla="*/ 463391 w 685800"/>
                <a:gd name="connsiteY179" fmla="*/ 431310 h 685800"/>
                <a:gd name="connsiteX180" fmla="*/ 435769 w 685800"/>
                <a:gd name="connsiteY180" fmla="*/ 434168 h 685800"/>
                <a:gd name="connsiteX181" fmla="*/ 451009 w 685800"/>
                <a:gd name="connsiteY181" fmla="*/ 418928 h 685800"/>
                <a:gd name="connsiteX182" fmla="*/ 464344 w 685800"/>
                <a:gd name="connsiteY182" fmla="*/ 405593 h 685800"/>
                <a:gd name="connsiteX183" fmla="*/ 491014 w 685800"/>
                <a:gd name="connsiteY183" fmla="*/ 378923 h 685800"/>
                <a:gd name="connsiteX184" fmla="*/ 524351 w 685800"/>
                <a:gd name="connsiteY184" fmla="*/ 412260 h 685800"/>
                <a:gd name="connsiteX185" fmla="*/ 485299 w 685800"/>
                <a:gd name="connsiteY185" fmla="*/ 427500 h 685800"/>
                <a:gd name="connsiteX186" fmla="*/ 464344 w 685800"/>
                <a:gd name="connsiteY186" fmla="*/ 405593 h 685800"/>
                <a:gd name="connsiteX187" fmla="*/ 504349 w 685800"/>
                <a:gd name="connsiteY187" fmla="*/ 365588 h 685800"/>
                <a:gd name="connsiteX188" fmla="*/ 531019 w 685800"/>
                <a:gd name="connsiteY188" fmla="*/ 338918 h 685800"/>
                <a:gd name="connsiteX189" fmla="*/ 571024 w 685800"/>
                <a:gd name="connsiteY189" fmla="*/ 378923 h 685800"/>
                <a:gd name="connsiteX190" fmla="*/ 540544 w 685800"/>
                <a:gd name="connsiteY190" fmla="*/ 402735 h 685800"/>
                <a:gd name="connsiteX191" fmla="*/ 504349 w 685800"/>
                <a:gd name="connsiteY191" fmla="*/ 365588 h 685800"/>
                <a:gd name="connsiteX192" fmla="*/ 545306 w 685800"/>
                <a:gd name="connsiteY192" fmla="*/ 324630 h 685800"/>
                <a:gd name="connsiteX193" fmla="*/ 571976 w 685800"/>
                <a:gd name="connsiteY193" fmla="*/ 297960 h 685800"/>
                <a:gd name="connsiteX194" fmla="*/ 609124 w 685800"/>
                <a:gd name="connsiteY194" fmla="*/ 335108 h 685800"/>
                <a:gd name="connsiteX195" fmla="*/ 585311 w 685800"/>
                <a:gd name="connsiteY195" fmla="*/ 365588 h 685800"/>
                <a:gd name="connsiteX196" fmla="*/ 545306 w 685800"/>
                <a:gd name="connsiteY196" fmla="*/ 324630 h 685800"/>
                <a:gd name="connsiteX197" fmla="*/ 585311 w 685800"/>
                <a:gd name="connsiteY197" fmla="*/ 284625 h 685800"/>
                <a:gd name="connsiteX198" fmla="*/ 611981 w 685800"/>
                <a:gd name="connsiteY198" fmla="*/ 257955 h 685800"/>
                <a:gd name="connsiteX199" fmla="*/ 634841 w 685800"/>
                <a:gd name="connsiteY199" fmla="*/ 280815 h 685800"/>
                <a:gd name="connsiteX200" fmla="*/ 618649 w 685800"/>
                <a:gd name="connsiteY200" fmla="*/ 317963 h 685800"/>
                <a:gd name="connsiteX201" fmla="*/ 585311 w 685800"/>
                <a:gd name="connsiteY201" fmla="*/ 284625 h 685800"/>
                <a:gd name="connsiteX202" fmla="*/ 641509 w 685800"/>
                <a:gd name="connsiteY202" fmla="*/ 259860 h 685800"/>
                <a:gd name="connsiteX203" fmla="*/ 625316 w 685800"/>
                <a:gd name="connsiteY203" fmla="*/ 243668 h 685800"/>
                <a:gd name="connsiteX204" fmla="*/ 648176 w 685800"/>
                <a:gd name="connsiteY204" fmla="*/ 220808 h 685800"/>
                <a:gd name="connsiteX205" fmla="*/ 641509 w 685800"/>
                <a:gd name="connsiteY205" fmla="*/ 259860 h 685800"/>
                <a:gd name="connsiteX206" fmla="*/ 472916 w 685800"/>
                <a:gd name="connsiteY206" fmla="*/ 46500 h 685800"/>
                <a:gd name="connsiteX207" fmla="*/ 450056 w 685800"/>
                <a:gd name="connsiteY207" fmla="*/ 69360 h 685800"/>
                <a:gd name="connsiteX208" fmla="*/ 433864 w 685800"/>
                <a:gd name="connsiteY208" fmla="*/ 53168 h 685800"/>
                <a:gd name="connsiteX209" fmla="*/ 472916 w 685800"/>
                <a:gd name="connsiteY209" fmla="*/ 465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85800" h="685800">
                  <a:moveTo>
                    <a:pt x="632936" y="61740"/>
                  </a:moveTo>
                  <a:cubicBezTo>
                    <a:pt x="547211" y="-23985"/>
                    <a:pt x="389096" y="-3982"/>
                    <a:pt x="295751" y="88410"/>
                  </a:cubicBezTo>
                  <a:cubicBezTo>
                    <a:pt x="237649" y="147465"/>
                    <a:pt x="213836" y="225570"/>
                    <a:pt x="224314" y="297008"/>
                  </a:cubicBezTo>
                  <a:cubicBezTo>
                    <a:pt x="224314" y="297008"/>
                    <a:pt x="232886" y="435120"/>
                    <a:pt x="208121" y="459885"/>
                  </a:cubicBezTo>
                  <a:lnTo>
                    <a:pt x="168116" y="499890"/>
                  </a:lnTo>
                  <a:lnTo>
                    <a:pt x="161449" y="493223"/>
                  </a:lnTo>
                  <a:lnTo>
                    <a:pt x="12859" y="627525"/>
                  </a:lnTo>
                  <a:cubicBezTo>
                    <a:pt x="5239" y="635145"/>
                    <a:pt x="5239" y="646575"/>
                    <a:pt x="12859" y="654195"/>
                  </a:cubicBezTo>
                  <a:lnTo>
                    <a:pt x="39529" y="680865"/>
                  </a:lnTo>
                  <a:cubicBezTo>
                    <a:pt x="47149" y="688485"/>
                    <a:pt x="58579" y="688485"/>
                    <a:pt x="66199" y="680865"/>
                  </a:cubicBezTo>
                  <a:lnTo>
                    <a:pt x="200501" y="532275"/>
                  </a:lnTo>
                  <a:lnTo>
                    <a:pt x="194786" y="526560"/>
                  </a:lnTo>
                  <a:lnTo>
                    <a:pt x="234791" y="486555"/>
                  </a:lnTo>
                  <a:cubicBezTo>
                    <a:pt x="259556" y="461790"/>
                    <a:pt x="397669" y="470363"/>
                    <a:pt x="397669" y="470363"/>
                  </a:cubicBezTo>
                  <a:cubicBezTo>
                    <a:pt x="469106" y="480840"/>
                    <a:pt x="547211" y="457028"/>
                    <a:pt x="605314" y="398925"/>
                  </a:cubicBezTo>
                  <a:cubicBezTo>
                    <a:pt x="698659" y="305580"/>
                    <a:pt x="717709" y="147465"/>
                    <a:pt x="632936" y="61740"/>
                  </a:cubicBezTo>
                  <a:close/>
                  <a:moveTo>
                    <a:pt x="451009" y="257003"/>
                  </a:moveTo>
                  <a:lnTo>
                    <a:pt x="477679" y="283673"/>
                  </a:lnTo>
                  <a:lnTo>
                    <a:pt x="451009" y="310343"/>
                  </a:lnTo>
                  <a:lnTo>
                    <a:pt x="423386" y="284625"/>
                  </a:lnTo>
                  <a:lnTo>
                    <a:pt x="451009" y="257003"/>
                  </a:lnTo>
                  <a:close/>
                  <a:moveTo>
                    <a:pt x="410051" y="271290"/>
                  </a:moveTo>
                  <a:lnTo>
                    <a:pt x="383381" y="244620"/>
                  </a:lnTo>
                  <a:lnTo>
                    <a:pt x="410051" y="217950"/>
                  </a:lnTo>
                  <a:lnTo>
                    <a:pt x="436721" y="244620"/>
                  </a:lnTo>
                  <a:lnTo>
                    <a:pt x="410051" y="271290"/>
                  </a:lnTo>
                  <a:close/>
                  <a:moveTo>
                    <a:pt x="464344" y="243668"/>
                  </a:moveTo>
                  <a:lnTo>
                    <a:pt x="491014" y="216998"/>
                  </a:lnTo>
                  <a:lnTo>
                    <a:pt x="517684" y="243668"/>
                  </a:lnTo>
                  <a:lnTo>
                    <a:pt x="491014" y="271290"/>
                  </a:lnTo>
                  <a:lnTo>
                    <a:pt x="464344" y="243668"/>
                  </a:lnTo>
                  <a:close/>
                  <a:moveTo>
                    <a:pt x="504349" y="203663"/>
                  </a:moveTo>
                  <a:lnTo>
                    <a:pt x="531019" y="176993"/>
                  </a:lnTo>
                  <a:lnTo>
                    <a:pt x="557689" y="203663"/>
                  </a:lnTo>
                  <a:lnTo>
                    <a:pt x="531019" y="230333"/>
                  </a:lnTo>
                  <a:lnTo>
                    <a:pt x="504349" y="203663"/>
                  </a:lnTo>
                  <a:close/>
                  <a:moveTo>
                    <a:pt x="545306" y="162705"/>
                  </a:moveTo>
                  <a:lnTo>
                    <a:pt x="571976" y="136035"/>
                  </a:lnTo>
                  <a:lnTo>
                    <a:pt x="598646" y="162705"/>
                  </a:lnTo>
                  <a:lnTo>
                    <a:pt x="571976" y="189375"/>
                  </a:lnTo>
                  <a:lnTo>
                    <a:pt x="545306" y="162705"/>
                  </a:lnTo>
                  <a:close/>
                  <a:moveTo>
                    <a:pt x="531971" y="149370"/>
                  </a:moveTo>
                  <a:lnTo>
                    <a:pt x="505301" y="122700"/>
                  </a:lnTo>
                  <a:lnTo>
                    <a:pt x="531971" y="96030"/>
                  </a:lnTo>
                  <a:lnTo>
                    <a:pt x="558641" y="122700"/>
                  </a:lnTo>
                  <a:lnTo>
                    <a:pt x="531971" y="149370"/>
                  </a:lnTo>
                  <a:close/>
                  <a:moveTo>
                    <a:pt x="517684" y="162705"/>
                  </a:moveTo>
                  <a:lnTo>
                    <a:pt x="491014" y="189375"/>
                  </a:lnTo>
                  <a:lnTo>
                    <a:pt x="464344" y="162705"/>
                  </a:lnTo>
                  <a:lnTo>
                    <a:pt x="491014" y="136035"/>
                  </a:lnTo>
                  <a:lnTo>
                    <a:pt x="517684" y="162705"/>
                  </a:lnTo>
                  <a:close/>
                  <a:moveTo>
                    <a:pt x="477679" y="203663"/>
                  </a:moveTo>
                  <a:lnTo>
                    <a:pt x="451009" y="230333"/>
                  </a:lnTo>
                  <a:lnTo>
                    <a:pt x="423386" y="203663"/>
                  </a:lnTo>
                  <a:lnTo>
                    <a:pt x="450056" y="176993"/>
                  </a:lnTo>
                  <a:lnTo>
                    <a:pt x="477679" y="203663"/>
                  </a:lnTo>
                  <a:close/>
                  <a:moveTo>
                    <a:pt x="410051" y="190328"/>
                  </a:moveTo>
                  <a:lnTo>
                    <a:pt x="383381" y="163658"/>
                  </a:lnTo>
                  <a:lnTo>
                    <a:pt x="410051" y="136988"/>
                  </a:lnTo>
                  <a:lnTo>
                    <a:pt x="436721" y="163658"/>
                  </a:lnTo>
                  <a:lnTo>
                    <a:pt x="410051" y="190328"/>
                  </a:lnTo>
                  <a:close/>
                  <a:moveTo>
                    <a:pt x="396716" y="203663"/>
                  </a:moveTo>
                  <a:lnTo>
                    <a:pt x="370046" y="230333"/>
                  </a:lnTo>
                  <a:lnTo>
                    <a:pt x="343376" y="203663"/>
                  </a:lnTo>
                  <a:lnTo>
                    <a:pt x="370046" y="176993"/>
                  </a:lnTo>
                  <a:lnTo>
                    <a:pt x="396716" y="203663"/>
                  </a:lnTo>
                  <a:close/>
                  <a:moveTo>
                    <a:pt x="356711" y="243668"/>
                  </a:moveTo>
                  <a:lnTo>
                    <a:pt x="329089" y="271290"/>
                  </a:lnTo>
                  <a:lnTo>
                    <a:pt x="302419" y="244620"/>
                  </a:lnTo>
                  <a:lnTo>
                    <a:pt x="329089" y="217950"/>
                  </a:lnTo>
                  <a:lnTo>
                    <a:pt x="356711" y="243668"/>
                  </a:lnTo>
                  <a:close/>
                  <a:moveTo>
                    <a:pt x="370046" y="257003"/>
                  </a:moveTo>
                  <a:lnTo>
                    <a:pt x="396716" y="283673"/>
                  </a:lnTo>
                  <a:lnTo>
                    <a:pt x="370046" y="310343"/>
                  </a:lnTo>
                  <a:lnTo>
                    <a:pt x="343376" y="283673"/>
                  </a:lnTo>
                  <a:lnTo>
                    <a:pt x="370046" y="257003"/>
                  </a:lnTo>
                  <a:close/>
                  <a:moveTo>
                    <a:pt x="410051" y="297960"/>
                  </a:moveTo>
                  <a:lnTo>
                    <a:pt x="436721" y="324630"/>
                  </a:lnTo>
                  <a:lnTo>
                    <a:pt x="410051" y="351300"/>
                  </a:lnTo>
                  <a:lnTo>
                    <a:pt x="383381" y="324630"/>
                  </a:lnTo>
                  <a:lnTo>
                    <a:pt x="410051" y="297960"/>
                  </a:lnTo>
                  <a:close/>
                  <a:moveTo>
                    <a:pt x="451009" y="337965"/>
                  </a:moveTo>
                  <a:lnTo>
                    <a:pt x="477679" y="364635"/>
                  </a:lnTo>
                  <a:lnTo>
                    <a:pt x="451009" y="391305"/>
                  </a:lnTo>
                  <a:lnTo>
                    <a:pt x="423386" y="365588"/>
                  </a:lnTo>
                  <a:lnTo>
                    <a:pt x="451009" y="337965"/>
                  </a:lnTo>
                  <a:close/>
                  <a:moveTo>
                    <a:pt x="464344" y="324630"/>
                  </a:moveTo>
                  <a:lnTo>
                    <a:pt x="491014" y="297960"/>
                  </a:lnTo>
                  <a:lnTo>
                    <a:pt x="517684" y="324630"/>
                  </a:lnTo>
                  <a:lnTo>
                    <a:pt x="491014" y="351300"/>
                  </a:lnTo>
                  <a:lnTo>
                    <a:pt x="464344" y="324630"/>
                  </a:lnTo>
                  <a:close/>
                  <a:moveTo>
                    <a:pt x="504349" y="284625"/>
                  </a:moveTo>
                  <a:lnTo>
                    <a:pt x="531019" y="257955"/>
                  </a:lnTo>
                  <a:lnTo>
                    <a:pt x="557689" y="284625"/>
                  </a:lnTo>
                  <a:lnTo>
                    <a:pt x="531019" y="311295"/>
                  </a:lnTo>
                  <a:lnTo>
                    <a:pt x="504349" y="284625"/>
                  </a:lnTo>
                  <a:close/>
                  <a:moveTo>
                    <a:pt x="545306" y="243668"/>
                  </a:moveTo>
                  <a:lnTo>
                    <a:pt x="571976" y="216998"/>
                  </a:lnTo>
                  <a:lnTo>
                    <a:pt x="598646" y="243668"/>
                  </a:lnTo>
                  <a:lnTo>
                    <a:pt x="571976" y="271290"/>
                  </a:lnTo>
                  <a:lnTo>
                    <a:pt x="545306" y="243668"/>
                  </a:lnTo>
                  <a:close/>
                  <a:moveTo>
                    <a:pt x="585311" y="203663"/>
                  </a:moveTo>
                  <a:lnTo>
                    <a:pt x="611981" y="176993"/>
                  </a:lnTo>
                  <a:lnTo>
                    <a:pt x="638651" y="203663"/>
                  </a:lnTo>
                  <a:lnTo>
                    <a:pt x="611981" y="230333"/>
                  </a:lnTo>
                  <a:lnTo>
                    <a:pt x="585311" y="203663"/>
                  </a:lnTo>
                  <a:close/>
                  <a:moveTo>
                    <a:pt x="626269" y="162705"/>
                  </a:moveTo>
                  <a:lnTo>
                    <a:pt x="641509" y="147465"/>
                  </a:lnTo>
                  <a:cubicBezTo>
                    <a:pt x="645319" y="159848"/>
                    <a:pt x="648176" y="172230"/>
                    <a:pt x="649129" y="184613"/>
                  </a:cubicBezTo>
                  <a:lnTo>
                    <a:pt x="626269" y="162705"/>
                  </a:lnTo>
                  <a:close/>
                  <a:moveTo>
                    <a:pt x="611981" y="149370"/>
                  </a:moveTo>
                  <a:lnTo>
                    <a:pt x="585311" y="122700"/>
                  </a:lnTo>
                  <a:lnTo>
                    <a:pt x="611981" y="96030"/>
                  </a:lnTo>
                  <a:cubicBezTo>
                    <a:pt x="620554" y="105555"/>
                    <a:pt x="627221" y="116985"/>
                    <a:pt x="632936" y="128415"/>
                  </a:cubicBezTo>
                  <a:lnTo>
                    <a:pt x="611981" y="149370"/>
                  </a:lnTo>
                  <a:close/>
                  <a:moveTo>
                    <a:pt x="571976" y="109365"/>
                  </a:moveTo>
                  <a:lnTo>
                    <a:pt x="545306" y="82695"/>
                  </a:lnTo>
                  <a:lnTo>
                    <a:pt x="566261" y="61740"/>
                  </a:lnTo>
                  <a:cubicBezTo>
                    <a:pt x="577691" y="67455"/>
                    <a:pt x="589121" y="74123"/>
                    <a:pt x="598646" y="82695"/>
                  </a:cubicBezTo>
                  <a:lnTo>
                    <a:pt x="571976" y="109365"/>
                  </a:lnTo>
                  <a:close/>
                  <a:moveTo>
                    <a:pt x="531971" y="68408"/>
                  </a:moveTo>
                  <a:lnTo>
                    <a:pt x="509111" y="46500"/>
                  </a:lnTo>
                  <a:cubicBezTo>
                    <a:pt x="522446" y="47453"/>
                    <a:pt x="534829" y="50310"/>
                    <a:pt x="546259" y="54120"/>
                  </a:cubicBezTo>
                  <a:lnTo>
                    <a:pt x="531971" y="68408"/>
                  </a:lnTo>
                  <a:close/>
                  <a:moveTo>
                    <a:pt x="517684" y="82695"/>
                  </a:moveTo>
                  <a:lnTo>
                    <a:pt x="491014" y="109365"/>
                  </a:lnTo>
                  <a:lnTo>
                    <a:pt x="464344" y="82695"/>
                  </a:lnTo>
                  <a:lnTo>
                    <a:pt x="491014" y="56025"/>
                  </a:lnTo>
                  <a:lnTo>
                    <a:pt x="517684" y="82695"/>
                  </a:lnTo>
                  <a:close/>
                  <a:moveTo>
                    <a:pt x="477679" y="122700"/>
                  </a:moveTo>
                  <a:lnTo>
                    <a:pt x="451009" y="149370"/>
                  </a:lnTo>
                  <a:lnTo>
                    <a:pt x="423386" y="122700"/>
                  </a:lnTo>
                  <a:lnTo>
                    <a:pt x="450056" y="96030"/>
                  </a:lnTo>
                  <a:lnTo>
                    <a:pt x="477679" y="122700"/>
                  </a:lnTo>
                  <a:close/>
                  <a:moveTo>
                    <a:pt x="410051" y="109365"/>
                  </a:moveTo>
                  <a:lnTo>
                    <a:pt x="376714" y="76028"/>
                  </a:lnTo>
                  <a:cubicBezTo>
                    <a:pt x="389096" y="69360"/>
                    <a:pt x="401479" y="63645"/>
                    <a:pt x="413861" y="59835"/>
                  </a:cubicBezTo>
                  <a:lnTo>
                    <a:pt x="436721" y="82695"/>
                  </a:lnTo>
                  <a:lnTo>
                    <a:pt x="410051" y="109365"/>
                  </a:lnTo>
                  <a:close/>
                  <a:moveTo>
                    <a:pt x="396716" y="122700"/>
                  </a:moveTo>
                  <a:lnTo>
                    <a:pt x="370046" y="149370"/>
                  </a:lnTo>
                  <a:lnTo>
                    <a:pt x="330041" y="109365"/>
                  </a:lnTo>
                  <a:cubicBezTo>
                    <a:pt x="339566" y="100793"/>
                    <a:pt x="350044" y="93173"/>
                    <a:pt x="360521" y="85553"/>
                  </a:cubicBezTo>
                  <a:lnTo>
                    <a:pt x="396716" y="122700"/>
                  </a:lnTo>
                  <a:close/>
                  <a:moveTo>
                    <a:pt x="356711" y="162705"/>
                  </a:moveTo>
                  <a:lnTo>
                    <a:pt x="330041" y="189375"/>
                  </a:lnTo>
                  <a:lnTo>
                    <a:pt x="293846" y="153180"/>
                  </a:lnTo>
                  <a:cubicBezTo>
                    <a:pt x="300514" y="142703"/>
                    <a:pt x="308134" y="132225"/>
                    <a:pt x="317659" y="122700"/>
                  </a:cubicBezTo>
                  <a:lnTo>
                    <a:pt x="356711" y="162705"/>
                  </a:lnTo>
                  <a:close/>
                  <a:moveTo>
                    <a:pt x="315754" y="203663"/>
                  </a:moveTo>
                  <a:lnTo>
                    <a:pt x="289084" y="230333"/>
                  </a:lnTo>
                  <a:lnTo>
                    <a:pt x="268129" y="209378"/>
                  </a:lnTo>
                  <a:cubicBezTo>
                    <a:pt x="271939" y="196043"/>
                    <a:pt x="276701" y="183660"/>
                    <a:pt x="283369" y="170325"/>
                  </a:cubicBezTo>
                  <a:lnTo>
                    <a:pt x="315754" y="203663"/>
                  </a:lnTo>
                  <a:close/>
                  <a:moveTo>
                    <a:pt x="275749" y="243668"/>
                  </a:moveTo>
                  <a:lnTo>
                    <a:pt x="260509" y="258908"/>
                  </a:lnTo>
                  <a:cubicBezTo>
                    <a:pt x="260509" y="249383"/>
                    <a:pt x="261461" y="239858"/>
                    <a:pt x="263366" y="231285"/>
                  </a:cubicBezTo>
                  <a:lnTo>
                    <a:pt x="275749" y="243668"/>
                  </a:lnTo>
                  <a:close/>
                  <a:moveTo>
                    <a:pt x="289084" y="257003"/>
                  </a:moveTo>
                  <a:lnTo>
                    <a:pt x="315754" y="283673"/>
                  </a:lnTo>
                  <a:lnTo>
                    <a:pt x="271939" y="328440"/>
                  </a:lnTo>
                  <a:cubicBezTo>
                    <a:pt x="266224" y="314153"/>
                    <a:pt x="263366" y="299865"/>
                    <a:pt x="261461" y="285578"/>
                  </a:cubicBezTo>
                  <a:lnTo>
                    <a:pt x="289084" y="257003"/>
                  </a:lnTo>
                  <a:close/>
                  <a:moveTo>
                    <a:pt x="329089" y="297960"/>
                  </a:moveTo>
                  <a:lnTo>
                    <a:pt x="355759" y="324630"/>
                  </a:lnTo>
                  <a:lnTo>
                    <a:pt x="302419" y="377970"/>
                  </a:lnTo>
                  <a:cubicBezTo>
                    <a:pt x="293846" y="368445"/>
                    <a:pt x="286226" y="357968"/>
                    <a:pt x="280511" y="346538"/>
                  </a:cubicBezTo>
                  <a:lnTo>
                    <a:pt x="329089" y="297960"/>
                  </a:lnTo>
                  <a:close/>
                  <a:moveTo>
                    <a:pt x="316706" y="391305"/>
                  </a:moveTo>
                  <a:lnTo>
                    <a:pt x="370046" y="337965"/>
                  </a:lnTo>
                  <a:lnTo>
                    <a:pt x="396716" y="364635"/>
                  </a:lnTo>
                  <a:lnTo>
                    <a:pt x="348139" y="414165"/>
                  </a:lnTo>
                  <a:cubicBezTo>
                    <a:pt x="336709" y="407498"/>
                    <a:pt x="326231" y="400830"/>
                    <a:pt x="316706" y="391305"/>
                  </a:cubicBezTo>
                  <a:close/>
                  <a:moveTo>
                    <a:pt x="410051" y="378923"/>
                  </a:moveTo>
                  <a:lnTo>
                    <a:pt x="436721" y="405593"/>
                  </a:lnTo>
                  <a:lnTo>
                    <a:pt x="410051" y="433215"/>
                  </a:lnTo>
                  <a:cubicBezTo>
                    <a:pt x="394811" y="431310"/>
                    <a:pt x="380524" y="427500"/>
                    <a:pt x="367189" y="422738"/>
                  </a:cubicBezTo>
                  <a:lnTo>
                    <a:pt x="410051" y="378923"/>
                  </a:lnTo>
                  <a:close/>
                  <a:moveTo>
                    <a:pt x="451009" y="418928"/>
                  </a:moveTo>
                  <a:lnTo>
                    <a:pt x="463391" y="431310"/>
                  </a:lnTo>
                  <a:cubicBezTo>
                    <a:pt x="453866" y="433215"/>
                    <a:pt x="444341" y="433215"/>
                    <a:pt x="435769" y="434168"/>
                  </a:cubicBezTo>
                  <a:lnTo>
                    <a:pt x="451009" y="418928"/>
                  </a:lnTo>
                  <a:close/>
                  <a:moveTo>
                    <a:pt x="464344" y="405593"/>
                  </a:moveTo>
                  <a:lnTo>
                    <a:pt x="491014" y="378923"/>
                  </a:lnTo>
                  <a:lnTo>
                    <a:pt x="524351" y="412260"/>
                  </a:lnTo>
                  <a:cubicBezTo>
                    <a:pt x="511969" y="418928"/>
                    <a:pt x="498634" y="423690"/>
                    <a:pt x="485299" y="427500"/>
                  </a:cubicBezTo>
                  <a:lnTo>
                    <a:pt x="464344" y="405593"/>
                  </a:lnTo>
                  <a:close/>
                  <a:moveTo>
                    <a:pt x="504349" y="365588"/>
                  </a:moveTo>
                  <a:lnTo>
                    <a:pt x="531019" y="338918"/>
                  </a:lnTo>
                  <a:lnTo>
                    <a:pt x="571024" y="378923"/>
                  </a:lnTo>
                  <a:cubicBezTo>
                    <a:pt x="561499" y="387495"/>
                    <a:pt x="551021" y="395115"/>
                    <a:pt x="540544" y="402735"/>
                  </a:cubicBezTo>
                  <a:lnTo>
                    <a:pt x="504349" y="365588"/>
                  </a:lnTo>
                  <a:close/>
                  <a:moveTo>
                    <a:pt x="545306" y="324630"/>
                  </a:moveTo>
                  <a:lnTo>
                    <a:pt x="571976" y="297960"/>
                  </a:lnTo>
                  <a:lnTo>
                    <a:pt x="609124" y="335108"/>
                  </a:lnTo>
                  <a:cubicBezTo>
                    <a:pt x="602456" y="345585"/>
                    <a:pt x="593884" y="356063"/>
                    <a:pt x="585311" y="365588"/>
                  </a:cubicBezTo>
                  <a:lnTo>
                    <a:pt x="545306" y="324630"/>
                  </a:lnTo>
                  <a:close/>
                  <a:moveTo>
                    <a:pt x="585311" y="284625"/>
                  </a:moveTo>
                  <a:lnTo>
                    <a:pt x="611981" y="257955"/>
                  </a:lnTo>
                  <a:lnTo>
                    <a:pt x="634841" y="280815"/>
                  </a:lnTo>
                  <a:cubicBezTo>
                    <a:pt x="630079" y="293198"/>
                    <a:pt x="624364" y="305580"/>
                    <a:pt x="618649" y="317963"/>
                  </a:cubicBezTo>
                  <a:lnTo>
                    <a:pt x="585311" y="284625"/>
                  </a:lnTo>
                  <a:close/>
                  <a:moveTo>
                    <a:pt x="641509" y="259860"/>
                  </a:moveTo>
                  <a:lnTo>
                    <a:pt x="625316" y="243668"/>
                  </a:lnTo>
                  <a:lnTo>
                    <a:pt x="648176" y="220808"/>
                  </a:lnTo>
                  <a:cubicBezTo>
                    <a:pt x="647224" y="234143"/>
                    <a:pt x="645319" y="247478"/>
                    <a:pt x="641509" y="259860"/>
                  </a:cubicBezTo>
                  <a:close/>
                  <a:moveTo>
                    <a:pt x="472916" y="46500"/>
                  </a:moveTo>
                  <a:lnTo>
                    <a:pt x="450056" y="69360"/>
                  </a:lnTo>
                  <a:lnTo>
                    <a:pt x="433864" y="53168"/>
                  </a:lnTo>
                  <a:cubicBezTo>
                    <a:pt x="447199" y="49358"/>
                    <a:pt x="460534" y="47453"/>
                    <a:pt x="472916" y="46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A02313DE-07C8-4374-BF37-50D4DD5ECC77}"/>
                </a:ext>
              </a:extLst>
            </p:cNvPr>
            <p:cNvSpPr/>
            <p:nvPr/>
          </p:nvSpPr>
          <p:spPr>
            <a:xfrm>
              <a:off x="6492975" y="1040924"/>
              <a:ext cx="47625" cy="104775"/>
            </a:xfrm>
            <a:custGeom>
              <a:avLst/>
              <a:gdLst>
                <a:gd name="connsiteX0" fmla="*/ 30004 w 47625"/>
                <a:gd name="connsiteY0" fmla="*/ 7144 h 104775"/>
                <a:gd name="connsiteX1" fmla="*/ 7144 w 47625"/>
                <a:gd name="connsiteY1" fmla="*/ 52864 h 104775"/>
                <a:gd name="connsiteX2" fmla="*/ 30004 w 47625"/>
                <a:gd name="connsiteY2" fmla="*/ 98584 h 104775"/>
                <a:gd name="connsiteX3" fmla="*/ 45244 w 47625"/>
                <a:gd name="connsiteY3" fmla="*/ 52864 h 104775"/>
                <a:gd name="connsiteX4" fmla="*/ 30004 w 4762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04775">
                  <a:moveTo>
                    <a:pt x="30004" y="7144"/>
                  </a:moveTo>
                  <a:cubicBezTo>
                    <a:pt x="15716" y="17621"/>
                    <a:pt x="7144" y="33814"/>
                    <a:pt x="7144" y="52864"/>
                  </a:cubicBezTo>
                  <a:cubicBezTo>
                    <a:pt x="7144" y="71914"/>
                    <a:pt x="15716" y="88106"/>
                    <a:pt x="30004" y="98584"/>
                  </a:cubicBezTo>
                  <a:cubicBezTo>
                    <a:pt x="39529" y="86201"/>
                    <a:pt x="45244" y="70009"/>
                    <a:pt x="45244" y="52864"/>
                  </a:cubicBezTo>
                  <a:cubicBezTo>
                    <a:pt x="45244" y="35719"/>
                    <a:pt x="39529" y="19526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393A29D9-366B-4123-B231-2F0AC54157CB}"/>
                </a:ext>
              </a:extLst>
            </p:cNvPr>
            <p:cNvSpPr/>
            <p:nvPr/>
          </p:nvSpPr>
          <p:spPr>
            <a:xfrm>
              <a:off x="6378675" y="1040924"/>
              <a:ext cx="47625" cy="104775"/>
            </a:xfrm>
            <a:custGeom>
              <a:avLst/>
              <a:gdLst>
                <a:gd name="connsiteX0" fmla="*/ 22384 w 47625"/>
                <a:gd name="connsiteY0" fmla="*/ 7144 h 104775"/>
                <a:gd name="connsiteX1" fmla="*/ 7144 w 47625"/>
                <a:gd name="connsiteY1" fmla="*/ 52864 h 104775"/>
                <a:gd name="connsiteX2" fmla="*/ 22384 w 47625"/>
                <a:gd name="connsiteY2" fmla="*/ 98584 h 104775"/>
                <a:gd name="connsiteX3" fmla="*/ 45244 w 47625"/>
                <a:gd name="connsiteY3" fmla="*/ 52864 h 104775"/>
                <a:gd name="connsiteX4" fmla="*/ 22384 w 4762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04775">
                  <a:moveTo>
                    <a:pt x="22384" y="7144"/>
                  </a:moveTo>
                  <a:cubicBezTo>
                    <a:pt x="12859" y="19526"/>
                    <a:pt x="7144" y="35719"/>
                    <a:pt x="7144" y="52864"/>
                  </a:cubicBezTo>
                  <a:cubicBezTo>
                    <a:pt x="7144" y="70009"/>
                    <a:pt x="12859" y="86201"/>
                    <a:pt x="22384" y="98584"/>
                  </a:cubicBezTo>
                  <a:cubicBezTo>
                    <a:pt x="36671" y="88106"/>
                    <a:pt x="45244" y="71914"/>
                    <a:pt x="45244" y="52864"/>
                  </a:cubicBezTo>
                  <a:cubicBezTo>
                    <a:pt x="45244" y="33814"/>
                    <a:pt x="36671" y="17621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E70BB223-C3B9-4036-865F-36EF2E1E02F8}"/>
                </a:ext>
              </a:extLst>
            </p:cNvPr>
            <p:cNvSpPr/>
            <p:nvPr/>
          </p:nvSpPr>
          <p:spPr>
            <a:xfrm>
              <a:off x="6407250" y="1010444"/>
              <a:ext cx="104775" cy="161925"/>
            </a:xfrm>
            <a:custGeom>
              <a:avLst/>
              <a:gdLst>
                <a:gd name="connsiteX0" fmla="*/ 73819 w 104775"/>
                <a:gd name="connsiteY0" fmla="*/ 83344 h 161925"/>
                <a:gd name="connsiteX1" fmla="*/ 102394 w 104775"/>
                <a:gd name="connsiteY1" fmla="*/ 24289 h 161925"/>
                <a:gd name="connsiteX2" fmla="*/ 54769 w 104775"/>
                <a:gd name="connsiteY2" fmla="*/ 7144 h 161925"/>
                <a:gd name="connsiteX3" fmla="*/ 7144 w 104775"/>
                <a:gd name="connsiteY3" fmla="*/ 24289 h 161925"/>
                <a:gd name="connsiteX4" fmla="*/ 35719 w 104775"/>
                <a:gd name="connsiteY4" fmla="*/ 83344 h 161925"/>
                <a:gd name="connsiteX5" fmla="*/ 7144 w 104775"/>
                <a:gd name="connsiteY5" fmla="*/ 142399 h 161925"/>
                <a:gd name="connsiteX6" fmla="*/ 54769 w 104775"/>
                <a:gd name="connsiteY6" fmla="*/ 159544 h 161925"/>
                <a:gd name="connsiteX7" fmla="*/ 102394 w 104775"/>
                <a:gd name="connsiteY7" fmla="*/ 142399 h 161925"/>
                <a:gd name="connsiteX8" fmla="*/ 73819 w 104775"/>
                <a:gd name="connsiteY8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61925">
                  <a:moveTo>
                    <a:pt x="73819" y="83344"/>
                  </a:moveTo>
                  <a:cubicBezTo>
                    <a:pt x="73819" y="59531"/>
                    <a:pt x="85249" y="37624"/>
                    <a:pt x="102394" y="24289"/>
                  </a:cubicBezTo>
                  <a:cubicBezTo>
                    <a:pt x="89059" y="13811"/>
                    <a:pt x="72866" y="7144"/>
                    <a:pt x="54769" y="7144"/>
                  </a:cubicBezTo>
                  <a:cubicBezTo>
                    <a:pt x="36671" y="7144"/>
                    <a:pt x="20479" y="13811"/>
                    <a:pt x="7144" y="24289"/>
                  </a:cubicBezTo>
                  <a:cubicBezTo>
                    <a:pt x="24289" y="38576"/>
                    <a:pt x="35719" y="59531"/>
                    <a:pt x="35719" y="83344"/>
                  </a:cubicBezTo>
                  <a:cubicBezTo>
                    <a:pt x="35719" y="107156"/>
                    <a:pt x="24289" y="129064"/>
                    <a:pt x="7144" y="142399"/>
                  </a:cubicBezTo>
                  <a:cubicBezTo>
                    <a:pt x="20479" y="152876"/>
                    <a:pt x="36671" y="159544"/>
                    <a:pt x="54769" y="159544"/>
                  </a:cubicBezTo>
                  <a:cubicBezTo>
                    <a:pt x="72866" y="159544"/>
                    <a:pt x="89059" y="152876"/>
                    <a:pt x="102394" y="142399"/>
                  </a:cubicBezTo>
                  <a:cubicBezTo>
                    <a:pt x="85249" y="129064"/>
                    <a:pt x="73819" y="107156"/>
                    <a:pt x="73819" y="83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674543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DB6B8E05-A648-4939-A332-F646AAD675B9}"/>
              </a:ext>
            </a:extLst>
          </p:cNvPr>
          <p:cNvSpPr txBox="1"/>
          <p:nvPr/>
        </p:nvSpPr>
        <p:spPr>
          <a:xfrm>
            <a:off x="6038584" y="5249552"/>
            <a:ext cx="48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>
              <a:solidFill>
                <a:srgbClr val="ED174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996770-27E0-4B57-A543-8C6C8B97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02686" cy="1143000"/>
          </a:xfrm>
        </p:spPr>
        <p:txBody>
          <a:bodyPr>
            <a:normAutofit/>
          </a:bodyPr>
          <a:lstStyle/>
          <a:p>
            <a:r>
              <a:rPr lang="fr-FR"/>
              <a:t>Quelques </a:t>
            </a:r>
            <a:r>
              <a:rPr lang="fr-FR" err="1"/>
              <a:t>success</a:t>
            </a:r>
            <a:r>
              <a:rPr lang="fr-FR"/>
              <a:t> stories d'entreprises françaises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722897-6FD0-4142-89EE-03B64410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704B5AA-05E5-4E74-8EC0-5D8D4B63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2" y="1706949"/>
            <a:ext cx="2846861" cy="94895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C8E5BE42-9E90-4113-B8AC-73A7289B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7" y="4652725"/>
            <a:ext cx="2298992" cy="130641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E9559017-8F14-4188-B9E2-7A6ADC340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1" y="4502003"/>
            <a:ext cx="2486770" cy="1603966"/>
          </a:xfrm>
          <a:prstGeom prst="rect">
            <a:avLst/>
          </a:prstGeom>
        </p:spPr>
      </p:pic>
      <p:pic>
        <p:nvPicPr>
          <p:cNvPr id="28" name="Picture 17" descr="http://www.germicopa.com/images/illust/logomentions.gif">
            <a:extLst>
              <a:ext uri="{FF2B5EF4-FFF2-40B4-BE49-F238E27FC236}">
                <a16:creationId xmlns:a16="http://schemas.microsoft.com/office/drawing/2014/main" xmlns="" id="{C7081BB5-547D-46A6-8D92-7BC24A40E342}"/>
              </a:ext>
            </a:extLst>
          </p:cNvPr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101688" y="1598772"/>
            <a:ext cx="2705934" cy="130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672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2E9059-97D9-4E72-92B9-2C229737BE7F}"/>
              </a:ext>
            </a:extLst>
          </p:cNvPr>
          <p:cNvSpPr/>
          <p:nvPr/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737" y="338239"/>
            <a:ext cx="2831976" cy="2067609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NOTRE FORCE...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NOS RÉSEAUX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8" y="2769071"/>
            <a:ext cx="2942214" cy="384358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99415" indent="-342900" defTabSz="914400">
              <a:lnSpc>
                <a:spcPct val="110000"/>
              </a:lnSpc>
              <a:spcBef>
                <a:spcPts val="600"/>
              </a:spcBef>
              <a:buClr>
                <a:srgbClr val="E8124A"/>
              </a:buClr>
              <a:buFont typeface="Tahoma" panose="020B0604030504040204" pitchFamily="34" charset="0"/>
              <a:buChar char="•"/>
            </a:pPr>
            <a:r>
              <a:rPr lang="en-US" sz="2300">
                <a:solidFill>
                  <a:schemeClr val="bg1"/>
                </a:solidFill>
              </a:rPr>
              <a:t>205 </a:t>
            </a:r>
            <a:r>
              <a:rPr lang="en-US" sz="2300" err="1">
                <a:solidFill>
                  <a:schemeClr val="bg1"/>
                </a:solidFill>
              </a:rPr>
              <a:t>membres</a:t>
            </a:r>
            <a:r>
              <a:rPr lang="en-US" sz="2300">
                <a:solidFill>
                  <a:schemeClr val="bg1"/>
                </a:solidFill>
              </a:rPr>
              <a:t>, 3000 contacts </a:t>
            </a:r>
            <a:r>
              <a:rPr lang="en-US" sz="2300" err="1">
                <a:solidFill>
                  <a:schemeClr val="bg1"/>
                </a:solidFill>
              </a:rPr>
              <a:t>professionnels</a:t>
            </a:r>
            <a:r>
              <a:rPr lang="en-US" sz="2300"/>
              <a:t/>
            </a:r>
            <a:br>
              <a:rPr lang="en-US" sz="2300"/>
            </a:br>
            <a:endParaRPr lang="en-US" sz="2300">
              <a:solidFill>
                <a:schemeClr val="bg1"/>
              </a:solidFill>
              <a:ea typeface="Tahoma"/>
              <a:cs typeface="Tahoma"/>
            </a:endParaRPr>
          </a:p>
          <a:p>
            <a:pPr marL="399415" indent="-342900" defTabSz="914400">
              <a:lnSpc>
                <a:spcPct val="110000"/>
              </a:lnSpc>
              <a:spcBef>
                <a:spcPts val="600"/>
              </a:spcBef>
              <a:buClr>
                <a:srgbClr val="E8124A"/>
              </a:buClr>
              <a:buFont typeface="Tahoma" panose="020B0604030504040204" pitchFamily="34" charset="0"/>
              <a:buChar char="•"/>
            </a:pPr>
            <a:r>
              <a:rPr lang="en-US" sz="2300" err="1">
                <a:solidFill>
                  <a:schemeClr val="bg1"/>
                </a:solidFill>
              </a:rPr>
              <a:t>Nombreux</a:t>
            </a:r>
            <a:r>
              <a:rPr lang="en-US" sz="2300">
                <a:solidFill>
                  <a:schemeClr val="bg1"/>
                </a:solidFill>
              </a:rPr>
              <a:t> </a:t>
            </a:r>
            <a:r>
              <a:rPr lang="en-US" sz="2300" err="1">
                <a:solidFill>
                  <a:schemeClr val="bg1"/>
                </a:solidFill>
              </a:rPr>
              <a:t>partenaires</a:t>
            </a:r>
            <a:r>
              <a:rPr lang="en-US" sz="2300">
                <a:solidFill>
                  <a:schemeClr val="bg1"/>
                </a:solidFill>
              </a:rPr>
              <a:t> </a:t>
            </a:r>
            <a:r>
              <a:rPr lang="en-US" sz="2300" err="1">
                <a:solidFill>
                  <a:schemeClr val="bg1"/>
                </a:solidFill>
              </a:rPr>
              <a:t>institutionnels</a:t>
            </a:r>
            <a:r>
              <a:rPr lang="en-US" sz="2300">
                <a:solidFill>
                  <a:schemeClr val="bg1"/>
                </a:solidFill>
              </a:rPr>
              <a:t> </a:t>
            </a:r>
            <a:r>
              <a:rPr lang="en-US" sz="2300" err="1">
                <a:solidFill>
                  <a:schemeClr val="bg1"/>
                </a:solidFill>
              </a:rPr>
              <a:t>français</a:t>
            </a:r>
            <a:r>
              <a:rPr lang="en-US" sz="2300">
                <a:solidFill>
                  <a:schemeClr val="bg1"/>
                </a:solidFill>
              </a:rPr>
              <a:t> et </a:t>
            </a:r>
            <a:r>
              <a:rPr lang="en-US" sz="2300" err="1">
                <a:solidFill>
                  <a:schemeClr val="bg1"/>
                </a:solidFill>
              </a:rPr>
              <a:t>néerlandais</a:t>
            </a:r>
            <a:r>
              <a:rPr lang="en-US" sz="2300"/>
              <a:t/>
            </a:r>
            <a:br>
              <a:rPr lang="en-US" sz="2300"/>
            </a:br>
            <a:endParaRPr lang="en-US" sz="2300">
              <a:solidFill>
                <a:schemeClr val="bg1"/>
              </a:solidFill>
              <a:ea typeface="Tahoma"/>
              <a:cs typeface="Tahoma"/>
            </a:endParaRPr>
          </a:p>
          <a:p>
            <a:pPr marL="399415" indent="-342900" defTabSz="914400">
              <a:lnSpc>
                <a:spcPct val="110000"/>
              </a:lnSpc>
              <a:spcBef>
                <a:spcPts val="600"/>
              </a:spcBef>
              <a:buClr>
                <a:srgbClr val="E8124A"/>
              </a:buClr>
              <a:buFont typeface="Tahoma" panose="020B0604030504040204" pitchFamily="34" charset="0"/>
              <a:buChar char="•"/>
            </a:pPr>
            <a:r>
              <a:rPr lang="en-US" sz="2300">
                <a:solidFill>
                  <a:schemeClr val="bg1"/>
                </a:solidFill>
              </a:rPr>
              <a:t>50% </a:t>
            </a:r>
            <a:r>
              <a:rPr lang="en-US" sz="2300" err="1">
                <a:solidFill>
                  <a:schemeClr val="bg1"/>
                </a:solidFill>
              </a:rPr>
              <a:t>français</a:t>
            </a:r>
            <a:r>
              <a:rPr lang="en-US" sz="2300">
                <a:solidFill>
                  <a:schemeClr val="bg1"/>
                </a:solidFill>
              </a:rPr>
              <a:t> et 50% </a:t>
            </a:r>
            <a:r>
              <a:rPr lang="en-US" sz="2300" err="1">
                <a:solidFill>
                  <a:schemeClr val="bg1"/>
                </a:solidFill>
              </a:rPr>
              <a:t>néerlandais</a:t>
            </a:r>
            <a:r>
              <a:rPr lang="en-US" sz="2300"/>
              <a:t/>
            </a:r>
            <a:br>
              <a:rPr lang="en-US" sz="2300"/>
            </a:br>
            <a:endParaRPr lang="en-US" sz="2300">
              <a:solidFill>
                <a:schemeClr val="bg1"/>
              </a:solidFill>
              <a:ea typeface="Tahoma"/>
              <a:cs typeface="Tahoma"/>
            </a:endParaRPr>
          </a:p>
          <a:p>
            <a:pPr marL="399415" indent="-342900" defTabSz="914400">
              <a:lnSpc>
                <a:spcPct val="110000"/>
              </a:lnSpc>
              <a:spcBef>
                <a:spcPts val="600"/>
              </a:spcBef>
              <a:buClr>
                <a:srgbClr val="E8124A"/>
              </a:buClr>
              <a:buFont typeface="Tahoma" panose="020B0604030504040204" pitchFamily="34" charset="0"/>
              <a:buChar char="•"/>
            </a:pPr>
            <a:r>
              <a:rPr lang="en-US" sz="2300">
                <a:solidFill>
                  <a:schemeClr val="bg1"/>
                </a:solidFill>
              </a:rPr>
              <a:t>38 </a:t>
            </a:r>
            <a:r>
              <a:rPr lang="en-US" sz="2300" err="1">
                <a:solidFill>
                  <a:schemeClr val="bg1"/>
                </a:solidFill>
              </a:rPr>
              <a:t>membres</a:t>
            </a:r>
            <a:r>
              <a:rPr lang="en-US" sz="2300">
                <a:solidFill>
                  <a:schemeClr val="bg1"/>
                </a:solidFill>
              </a:rPr>
              <a:t> Patronage</a:t>
            </a:r>
            <a:r>
              <a:rPr lang="en-US" sz="2100"/>
              <a:t/>
            </a:r>
            <a:br>
              <a:rPr lang="en-US" sz="2100"/>
            </a:br>
            <a:endParaRPr lang="en-US" sz="2100">
              <a:solidFill>
                <a:schemeClr val="bg1"/>
              </a:solidFill>
              <a:ea typeface="Tahoma"/>
              <a:cs typeface="Tahoma"/>
            </a:endParaRPr>
          </a:p>
          <a:p>
            <a:pPr marL="742315" lvl="1" indent="-22860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700" b="1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9432E30-BD77-45C7-B60D-658937FC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2034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FD50CA-0E1D-4BFD-8916-116FA2BCEAE4}" type="datetime1">
              <a:rPr lang="en-US" sz="1000" smtClean="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6/11/2019</a:t>
            </a:fld>
            <a:endParaRPr lang="en-US" sz="10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xmlns="" id="{36A549FF-208B-4546-B665-096703EEB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69" y="409260"/>
            <a:ext cx="5356166" cy="5607951"/>
          </a:xfrm>
          <a:prstGeom prst="rect">
            <a:avLst/>
          </a:prstGeom>
        </p:spPr>
      </p:pic>
      <p:pic>
        <p:nvPicPr>
          <p:cNvPr id="8" name="Image 7" descr="Une image contenant clipart&#10;&#10;Description générée automatiquement">
            <a:extLst>
              <a:ext uri="{FF2B5EF4-FFF2-40B4-BE49-F238E27FC236}">
                <a16:creationId xmlns:a16="http://schemas.microsoft.com/office/drawing/2014/main" xmlns="" id="{95BE74AC-D8E9-47BA-9FA8-6BCDAE99A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24" y="3510713"/>
            <a:ext cx="965140" cy="3261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AB5408C-CDAD-4430-8D83-498D47D61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155187" y="2218100"/>
            <a:ext cx="1371797" cy="5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934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790112"/>
            <a:ext cx="4783327" cy="51483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38" lvl="1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1800" b="1">
                <a:solidFill>
                  <a:schemeClr val="tx1"/>
                </a:solidFill>
              </a:rPr>
              <a:t>INSTITUTIONNELS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Service économique de l’Ambassade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Business France (Convention)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RVO, NBSO, Ambassade à Paris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Agences de développements (Utrecht, Amsterdam, Bom, Tilburg)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Atout France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Alliance Française</a:t>
            </a:r>
          </a:p>
          <a:p>
            <a:pPr marL="457188" lvl="1" indent="-22860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fr-FR" sz="1800" b="1">
              <a:solidFill>
                <a:schemeClr val="tx1"/>
              </a:solidFill>
            </a:endParaRPr>
          </a:p>
          <a:p>
            <a:pPr marL="514338" lvl="1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fr-FR" sz="1800" b="1">
                <a:solidFill>
                  <a:schemeClr val="tx1"/>
                </a:solidFill>
              </a:rPr>
              <a:t>CHAMBRES DE COMMERCE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CCI International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CCI France International: 123 chambres à l’étranger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rgbClr val="ED174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</a:rPr>
              <a:t>KVK aux Pays Bas</a:t>
            </a:r>
          </a:p>
          <a:p>
            <a:pPr lvl="1" indent="-228600" defTabSz="914400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CD1CB0D-42C9-4FFD-AAF8-3C67B443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033479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E1E287-87EA-4120-8102-6C1B9F6380FB}" type="datetime1">
              <a:rPr lang="en-US" sz="9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6/11/2019</a:t>
            </a:fld>
            <a:endParaRPr lang="en-US" sz="9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34A12E-7750-4BE9-8E61-F0091EEBE9D5}"/>
              </a:ext>
            </a:extLst>
          </p:cNvPr>
          <p:cNvSpPr/>
          <p:nvPr/>
        </p:nvSpPr>
        <p:spPr>
          <a:xfrm>
            <a:off x="-127" y="0"/>
            <a:ext cx="3052325" cy="6858002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711637"/>
            <a:ext cx="3052325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NOS </a:t>
            </a:r>
            <a:b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PARTENAIRES</a:t>
            </a:r>
          </a:p>
        </p:txBody>
      </p:sp>
    </p:spTree>
    <p:extLst>
      <p:ext uri="{BB962C8B-B14F-4D97-AF65-F5344CB8AC3E}">
        <p14:creationId xmlns:p14="http://schemas.microsoft.com/office/powerpoint/2010/main" val="29254126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051" y="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24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L’ANIMATION DU RÉSEAU</a:t>
            </a:r>
            <a:endParaRPr lang="en-US" sz="24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79280F9-E94C-46EC-BC2C-136A6342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90EB-3808-4534-BB3C-FD836B48929C}" type="datetime1">
              <a:rPr lang="fr-FR" smtClean="0"/>
              <a:t>11/06/2019</a:t>
            </a:fld>
            <a:endParaRPr lang="en-US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F253E389-FFC9-45CC-B2C2-F852B283467E}"/>
              </a:ext>
            </a:extLst>
          </p:cNvPr>
          <p:cNvGrpSpPr/>
          <p:nvPr/>
        </p:nvGrpSpPr>
        <p:grpSpPr>
          <a:xfrm>
            <a:off x="51051" y="2624799"/>
            <a:ext cx="2133600" cy="2133600"/>
            <a:chOff x="43758" y="2535402"/>
            <a:chExt cx="2133600" cy="2133600"/>
          </a:xfrm>
        </p:grpSpPr>
        <p:sp>
          <p:nvSpPr>
            <p:cNvPr id="13" name="Organigramme : Connecteur 12">
              <a:extLst>
                <a:ext uri="{FF2B5EF4-FFF2-40B4-BE49-F238E27FC236}">
                  <a16:creationId xmlns:a16="http://schemas.microsoft.com/office/drawing/2014/main" xmlns="" id="{88DEA9E8-CA7E-4048-ABEA-F8197CDF3F51}"/>
                </a:ext>
              </a:extLst>
            </p:cNvPr>
            <p:cNvSpPr/>
            <p:nvPr/>
          </p:nvSpPr>
          <p:spPr>
            <a:xfrm>
              <a:off x="43758" y="2535402"/>
              <a:ext cx="2133600" cy="2133600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14297F28-6B62-43AF-9464-8507F45F02C3}"/>
                </a:ext>
              </a:extLst>
            </p:cNvPr>
            <p:cNvSpPr txBox="1"/>
            <p:nvPr/>
          </p:nvSpPr>
          <p:spPr>
            <a:xfrm>
              <a:off x="101096" y="3106572"/>
              <a:ext cx="20189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fr-FR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Trophées du Commerce France – Pays-Bas:  </a:t>
              </a: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Développement, Starter, Tech, Fintech, Partenariats, RSE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46F1BBCC-F1ED-4162-9B3D-D99703464B0D}"/>
              </a:ext>
            </a:extLst>
          </p:cNvPr>
          <p:cNvGrpSpPr/>
          <p:nvPr/>
        </p:nvGrpSpPr>
        <p:grpSpPr>
          <a:xfrm>
            <a:off x="6669134" y="1884695"/>
            <a:ext cx="1720158" cy="1720158"/>
            <a:chOff x="6261980" y="2371218"/>
            <a:chExt cx="1720158" cy="1720158"/>
          </a:xfrm>
        </p:grpSpPr>
        <p:sp>
          <p:nvSpPr>
            <p:cNvPr id="12" name="Organigramme : Connecteur 11">
              <a:extLst>
                <a:ext uri="{FF2B5EF4-FFF2-40B4-BE49-F238E27FC236}">
                  <a16:creationId xmlns:a16="http://schemas.microsoft.com/office/drawing/2014/main" xmlns="" id="{01E1E7CD-0225-4129-AAA7-AFD3A0DC5E64}"/>
                </a:ext>
              </a:extLst>
            </p:cNvPr>
            <p:cNvSpPr/>
            <p:nvPr/>
          </p:nvSpPr>
          <p:spPr>
            <a:xfrm>
              <a:off x="6261980" y="2371218"/>
              <a:ext cx="1720158" cy="1720158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C3C6DED0-D159-47D5-AC22-D672E7CB9EFC}"/>
                </a:ext>
              </a:extLst>
            </p:cNvPr>
            <p:cNvSpPr txBox="1"/>
            <p:nvPr/>
          </p:nvSpPr>
          <p:spPr>
            <a:xfrm>
              <a:off x="6261980" y="2783406"/>
              <a:ext cx="1720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fr-FR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Séminaires </a:t>
              </a: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 Faire des affaires </a:t>
              </a:r>
              <a:b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 France » </a:t>
              </a:r>
              <a:b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&amp; économie circulaire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33E0E27E-5E70-4BB4-85CE-CEC323862A2E}"/>
              </a:ext>
            </a:extLst>
          </p:cNvPr>
          <p:cNvGrpSpPr/>
          <p:nvPr/>
        </p:nvGrpSpPr>
        <p:grpSpPr>
          <a:xfrm>
            <a:off x="5074972" y="159233"/>
            <a:ext cx="1882616" cy="1882616"/>
            <a:chOff x="5720281" y="136521"/>
            <a:chExt cx="1720158" cy="1720158"/>
          </a:xfrm>
        </p:grpSpPr>
        <p:sp>
          <p:nvSpPr>
            <p:cNvPr id="11" name="Organigramme : Connecteur 10">
              <a:extLst>
                <a:ext uri="{FF2B5EF4-FFF2-40B4-BE49-F238E27FC236}">
                  <a16:creationId xmlns:a16="http://schemas.microsoft.com/office/drawing/2014/main" xmlns="" id="{EB966C4F-A72E-4EE1-96A9-E565434FD0C9}"/>
                </a:ext>
              </a:extLst>
            </p:cNvPr>
            <p:cNvSpPr/>
            <p:nvPr/>
          </p:nvSpPr>
          <p:spPr>
            <a:xfrm>
              <a:off x="5720281" y="136521"/>
              <a:ext cx="1720158" cy="1720158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89F33755-1381-4B14-B49C-A72699FF7FCD}"/>
                </a:ext>
              </a:extLst>
            </p:cNvPr>
            <p:cNvSpPr txBox="1"/>
            <p:nvPr/>
          </p:nvSpPr>
          <p:spPr>
            <a:xfrm>
              <a:off x="5720281" y="617649"/>
              <a:ext cx="1720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Cocktails &amp; visites d’entreprises</a:t>
              </a: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sponsorisés par nos membres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7922CC86-4AAE-4E78-B9B3-B610BC5DFDF2}"/>
              </a:ext>
            </a:extLst>
          </p:cNvPr>
          <p:cNvGrpSpPr/>
          <p:nvPr/>
        </p:nvGrpSpPr>
        <p:grpSpPr>
          <a:xfrm>
            <a:off x="1499738" y="866702"/>
            <a:ext cx="1730917" cy="1720158"/>
            <a:chOff x="5709522" y="136521"/>
            <a:chExt cx="1730917" cy="1720158"/>
          </a:xfrm>
        </p:grpSpPr>
        <p:sp>
          <p:nvSpPr>
            <p:cNvPr id="21" name="Organigramme : Connecteur 20">
              <a:extLst>
                <a:ext uri="{FF2B5EF4-FFF2-40B4-BE49-F238E27FC236}">
                  <a16:creationId xmlns:a16="http://schemas.microsoft.com/office/drawing/2014/main" xmlns="" id="{197A1E94-CC00-4BC3-AB90-3313D15ACF6C}"/>
                </a:ext>
              </a:extLst>
            </p:cNvPr>
            <p:cNvSpPr/>
            <p:nvPr/>
          </p:nvSpPr>
          <p:spPr>
            <a:xfrm>
              <a:off x="5720281" y="136521"/>
              <a:ext cx="1720158" cy="1720158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46191A9E-4B67-4127-AF66-337A9322D315}"/>
                </a:ext>
              </a:extLst>
            </p:cNvPr>
            <p:cNvSpPr txBox="1"/>
            <p:nvPr/>
          </p:nvSpPr>
          <p:spPr>
            <a:xfrm>
              <a:off x="5709522" y="672687"/>
              <a:ext cx="1720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Aperi’tech</a:t>
              </a:r>
              <a:r>
                <a:rPr lang="fr-FR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pour les sociétés tech et les start-up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FF136F95-95A5-402F-81D7-18A106600869}"/>
              </a:ext>
            </a:extLst>
          </p:cNvPr>
          <p:cNvGrpSpPr/>
          <p:nvPr/>
        </p:nvGrpSpPr>
        <p:grpSpPr>
          <a:xfrm>
            <a:off x="1778502" y="4720134"/>
            <a:ext cx="1793340" cy="1720158"/>
            <a:chOff x="5720281" y="136521"/>
            <a:chExt cx="1793340" cy="1720158"/>
          </a:xfrm>
        </p:grpSpPr>
        <p:sp>
          <p:nvSpPr>
            <p:cNvPr id="24" name="Organigramme : Connecteur 23">
              <a:extLst>
                <a:ext uri="{FF2B5EF4-FFF2-40B4-BE49-F238E27FC236}">
                  <a16:creationId xmlns:a16="http://schemas.microsoft.com/office/drawing/2014/main" xmlns="" id="{2D8CA45A-2906-4268-BC78-F9EF1137641F}"/>
                </a:ext>
              </a:extLst>
            </p:cNvPr>
            <p:cNvSpPr/>
            <p:nvPr/>
          </p:nvSpPr>
          <p:spPr>
            <a:xfrm>
              <a:off x="5720281" y="136521"/>
              <a:ext cx="1720158" cy="1720158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D9930455-6F49-44D6-AA77-7CA809D94B04}"/>
                </a:ext>
              </a:extLst>
            </p:cNvPr>
            <p:cNvSpPr txBox="1"/>
            <p:nvPr/>
          </p:nvSpPr>
          <p:spPr>
            <a:xfrm>
              <a:off x="5720281" y="727295"/>
              <a:ext cx="1793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nl-NL" sz="12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Tables</a:t>
              </a:r>
              <a:r>
                <a:rPr lang="nl-NL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rondes &amp; déjeuners à </a:t>
              </a:r>
              <a:r>
                <a:rPr lang="nl-NL" sz="12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thèmes</a:t>
              </a:r>
              <a:endParaRPr lang="nl-NL"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F2524778-379F-4AB3-9BA4-7A84E29708FD}"/>
              </a:ext>
            </a:extLst>
          </p:cNvPr>
          <p:cNvGrpSpPr/>
          <p:nvPr/>
        </p:nvGrpSpPr>
        <p:grpSpPr>
          <a:xfrm>
            <a:off x="5814084" y="4259841"/>
            <a:ext cx="1720158" cy="1720158"/>
            <a:chOff x="5720281" y="136521"/>
            <a:chExt cx="1720158" cy="1720158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AB05C503-9F76-41E2-9F65-9657A594134D}"/>
                </a:ext>
              </a:extLst>
            </p:cNvPr>
            <p:cNvSpPr/>
            <p:nvPr/>
          </p:nvSpPr>
          <p:spPr>
            <a:xfrm>
              <a:off x="5720281" y="136521"/>
              <a:ext cx="1720158" cy="1720158"/>
            </a:xfrm>
            <a:prstGeom prst="flowChartConnector">
              <a:avLst/>
            </a:prstGeom>
            <a:solidFill>
              <a:srgbClr val="0045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439979FA-2E54-46AD-A78C-16A54BB4EA39}"/>
                </a:ext>
              </a:extLst>
            </p:cNvPr>
            <p:cNvSpPr txBox="1"/>
            <p:nvPr/>
          </p:nvSpPr>
          <p:spPr>
            <a:xfrm>
              <a:off x="5720281" y="673434"/>
              <a:ext cx="1720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tx1">
                    <a:lumMod val="75000"/>
                    <a:lumOff val="25000"/>
                  </a:schemeClr>
                </a:buClr>
              </a:pPr>
              <a:r>
                <a:rPr lang="fr-FR" sz="1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Évènements à Paris</a:t>
              </a:r>
              <a:r>
                <a:rPr lang="fr-FR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Club Affaires Paris Amsterdam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EE09597-200F-4105-AB9E-CDCAA2ED99A0}"/>
              </a:ext>
            </a:extLst>
          </p:cNvPr>
          <p:cNvGrpSpPr/>
          <p:nvPr/>
        </p:nvGrpSpPr>
        <p:grpSpPr>
          <a:xfrm>
            <a:off x="3318713" y="2296883"/>
            <a:ext cx="2706368" cy="2706368"/>
            <a:chOff x="3318713" y="2296883"/>
            <a:chExt cx="2706368" cy="2706368"/>
          </a:xfrm>
        </p:grpSpPr>
        <p:sp>
          <p:nvSpPr>
            <p:cNvPr id="10" name="Organigramme : Connecteur 9">
              <a:extLst>
                <a:ext uri="{FF2B5EF4-FFF2-40B4-BE49-F238E27FC236}">
                  <a16:creationId xmlns:a16="http://schemas.microsoft.com/office/drawing/2014/main" xmlns="" id="{3A3BDA37-A56B-4FF8-886B-A39ACC386F8C}"/>
                </a:ext>
              </a:extLst>
            </p:cNvPr>
            <p:cNvSpPr/>
            <p:nvPr/>
          </p:nvSpPr>
          <p:spPr>
            <a:xfrm>
              <a:off x="3318713" y="2296883"/>
              <a:ext cx="2706368" cy="2706368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E1E3D7F3-41CF-40C4-9587-6187901EB6AF}"/>
                </a:ext>
              </a:extLst>
            </p:cNvPr>
            <p:cNvSpPr txBox="1"/>
            <p:nvPr/>
          </p:nvSpPr>
          <p:spPr>
            <a:xfrm>
              <a:off x="3386934" y="3234568"/>
              <a:ext cx="2569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>
                  <a:solidFill>
                    <a:schemeClr val="bg1"/>
                  </a:solidFill>
                </a:rPr>
                <a:t>Evénements dans </a:t>
              </a:r>
              <a:r>
                <a:rPr lang="nl-NL" sz="2400" err="1">
                  <a:solidFill>
                    <a:schemeClr val="bg1"/>
                  </a:solidFill>
                </a:rPr>
                <a:t>tout</a:t>
              </a:r>
              <a:r>
                <a:rPr lang="nl-NL" sz="2400">
                  <a:solidFill>
                    <a:schemeClr val="bg1"/>
                  </a:solidFill>
                </a:rPr>
                <a:t> </a:t>
              </a:r>
              <a:r>
                <a:rPr lang="nl-NL" sz="2400" err="1">
                  <a:solidFill>
                    <a:schemeClr val="bg1"/>
                  </a:solidFill>
                </a:rPr>
                <a:t>le</a:t>
              </a:r>
              <a:r>
                <a:rPr lang="nl-NL" sz="2400">
                  <a:solidFill>
                    <a:schemeClr val="bg1"/>
                  </a:solidFill>
                </a:rPr>
                <a:t> </a:t>
              </a:r>
              <a:r>
                <a:rPr lang="nl-NL" sz="2400" err="1">
                  <a:solidFill>
                    <a:schemeClr val="bg1"/>
                  </a:solidFill>
                </a:rPr>
                <a:t>pays</a:t>
              </a:r>
              <a:endParaRPr lang="fr-FR" sz="2400">
                <a:solidFill>
                  <a:schemeClr val="bg1"/>
                </a:solidFill>
              </a:endParaRPr>
            </a:p>
          </p:txBody>
        </p: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A20B7266-E5BB-43B2-9B37-5B9D813CDDAB}"/>
              </a:ext>
            </a:extLst>
          </p:cNvPr>
          <p:cNvCxnSpPr>
            <a:cxnSpLocks/>
          </p:cNvCxnSpPr>
          <p:nvPr/>
        </p:nvCxnSpPr>
        <p:spPr>
          <a:xfrm>
            <a:off x="2984887" y="2352303"/>
            <a:ext cx="573452" cy="489700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B94ED105-C369-4D06-9327-53BD13EE2A06}"/>
              </a:ext>
            </a:extLst>
          </p:cNvPr>
          <p:cNvCxnSpPr>
            <a:cxnSpLocks/>
          </p:cNvCxnSpPr>
          <p:nvPr/>
        </p:nvCxnSpPr>
        <p:spPr>
          <a:xfrm flipH="1">
            <a:off x="5308707" y="1985249"/>
            <a:ext cx="273654" cy="443723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A107C65E-BCA0-4877-BF22-4127EEAD4AF9}"/>
              </a:ext>
            </a:extLst>
          </p:cNvPr>
          <p:cNvCxnSpPr>
            <a:cxnSpLocks/>
          </p:cNvCxnSpPr>
          <p:nvPr/>
        </p:nvCxnSpPr>
        <p:spPr>
          <a:xfrm flipH="1">
            <a:off x="6036882" y="3167699"/>
            <a:ext cx="698896" cy="249597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46419DD4-5F4D-46FB-8657-845B8C7F981E}"/>
              </a:ext>
            </a:extLst>
          </p:cNvPr>
          <p:cNvCxnSpPr>
            <a:cxnSpLocks/>
          </p:cNvCxnSpPr>
          <p:nvPr/>
        </p:nvCxnSpPr>
        <p:spPr>
          <a:xfrm flipH="1" flipV="1">
            <a:off x="5733628" y="4546251"/>
            <a:ext cx="160912" cy="112453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4AA45169-9713-4B5A-9101-5003224F68A7}"/>
              </a:ext>
            </a:extLst>
          </p:cNvPr>
          <p:cNvCxnSpPr>
            <a:cxnSpLocks/>
          </p:cNvCxnSpPr>
          <p:nvPr/>
        </p:nvCxnSpPr>
        <p:spPr>
          <a:xfrm flipH="1" flipV="1">
            <a:off x="2223022" y="3698439"/>
            <a:ext cx="1027470" cy="5361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55130CE2-5AB4-4E83-96D4-5C55C398CE3A}"/>
              </a:ext>
            </a:extLst>
          </p:cNvPr>
          <p:cNvCxnSpPr>
            <a:cxnSpLocks/>
          </p:cNvCxnSpPr>
          <p:nvPr/>
        </p:nvCxnSpPr>
        <p:spPr>
          <a:xfrm flipH="1">
            <a:off x="3271614" y="4602477"/>
            <a:ext cx="370749" cy="299934"/>
          </a:xfrm>
          <a:prstGeom prst="line">
            <a:avLst/>
          </a:prstGeom>
          <a:ln>
            <a:solidFill>
              <a:srgbClr val="ED17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40B5E08B-6627-4AE5-8FC0-F06D6956968A}"/>
              </a:ext>
            </a:extLst>
          </p:cNvPr>
          <p:cNvCxnSpPr>
            <a:cxnSpLocks/>
            <a:endCxn id="66" idx="5"/>
          </p:cNvCxnSpPr>
          <p:nvPr/>
        </p:nvCxnSpPr>
        <p:spPr>
          <a:xfrm flipH="1" flipV="1">
            <a:off x="1125283" y="2206247"/>
            <a:ext cx="2169884" cy="12692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rganigramme : Connecteur 65">
            <a:extLst>
              <a:ext uri="{FF2B5EF4-FFF2-40B4-BE49-F238E27FC236}">
                <a16:creationId xmlns:a16="http://schemas.microsoft.com/office/drawing/2014/main" xmlns="" id="{205C37A2-F124-4062-8132-CD6D7A88034E}"/>
              </a:ext>
            </a:extLst>
          </p:cNvPr>
          <p:cNvSpPr/>
          <p:nvPr/>
        </p:nvSpPr>
        <p:spPr>
          <a:xfrm>
            <a:off x="14870" y="1095834"/>
            <a:ext cx="1300930" cy="1300930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D54E1F64-3E85-48A3-8E43-CB5F216AF34B}"/>
              </a:ext>
            </a:extLst>
          </p:cNvPr>
          <p:cNvCxnSpPr>
            <a:cxnSpLocks/>
            <a:endCxn id="80" idx="7"/>
          </p:cNvCxnSpPr>
          <p:nvPr/>
        </p:nvCxnSpPr>
        <p:spPr>
          <a:xfrm flipH="1">
            <a:off x="1368902" y="4091349"/>
            <a:ext cx="1973462" cy="9658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Organigramme : Connecteur 71">
            <a:extLst>
              <a:ext uri="{FF2B5EF4-FFF2-40B4-BE49-F238E27FC236}">
                <a16:creationId xmlns:a16="http://schemas.microsoft.com/office/drawing/2014/main" xmlns="" id="{A7450262-018C-4886-8F4E-53355D64CB29}"/>
              </a:ext>
            </a:extLst>
          </p:cNvPr>
          <p:cNvSpPr/>
          <p:nvPr/>
        </p:nvSpPr>
        <p:spPr>
          <a:xfrm>
            <a:off x="7577155" y="3668286"/>
            <a:ext cx="1489066" cy="1451633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xmlns="" id="{E62577FF-7CE7-49D9-B037-51F62BCF5123}"/>
              </a:ext>
            </a:extLst>
          </p:cNvPr>
          <p:cNvCxnSpPr>
            <a:cxnSpLocks/>
          </p:cNvCxnSpPr>
          <p:nvPr/>
        </p:nvCxnSpPr>
        <p:spPr>
          <a:xfrm>
            <a:off x="6025081" y="3970425"/>
            <a:ext cx="1552074" cy="2833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rganigramme : Connecteur 79">
            <a:extLst>
              <a:ext uri="{FF2B5EF4-FFF2-40B4-BE49-F238E27FC236}">
                <a16:creationId xmlns:a16="http://schemas.microsoft.com/office/drawing/2014/main" xmlns="" id="{D0C543BA-CFBB-47F0-AF0A-522D4579DFD5}"/>
              </a:ext>
            </a:extLst>
          </p:cNvPr>
          <p:cNvSpPr/>
          <p:nvPr/>
        </p:nvSpPr>
        <p:spPr>
          <a:xfrm>
            <a:off x="-23664" y="4818232"/>
            <a:ext cx="1631493" cy="1631493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xmlns="" id="{68D35EFF-715F-4124-8A7B-A2A5A55A696F}"/>
              </a:ext>
            </a:extLst>
          </p:cNvPr>
          <p:cNvCxnSpPr>
            <a:cxnSpLocks/>
            <a:endCxn id="94" idx="3"/>
          </p:cNvCxnSpPr>
          <p:nvPr/>
        </p:nvCxnSpPr>
        <p:spPr>
          <a:xfrm flipV="1">
            <a:off x="5782391" y="1406222"/>
            <a:ext cx="1664228" cy="14172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Organigramme : Connecteur 93">
            <a:extLst>
              <a:ext uri="{FF2B5EF4-FFF2-40B4-BE49-F238E27FC236}">
                <a16:creationId xmlns:a16="http://schemas.microsoft.com/office/drawing/2014/main" xmlns="" id="{0AB94F41-691B-4339-A898-9F2ABEC74E60}"/>
              </a:ext>
            </a:extLst>
          </p:cNvPr>
          <p:cNvSpPr/>
          <p:nvPr/>
        </p:nvSpPr>
        <p:spPr>
          <a:xfrm>
            <a:off x="7256102" y="295809"/>
            <a:ext cx="1300930" cy="1300930"/>
          </a:xfrm>
          <a:prstGeom prst="flowChartConnector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xmlns="" id="{2B8FECDD-C943-4CFE-B8A1-4FB987BD3E48}"/>
              </a:ext>
            </a:extLst>
          </p:cNvPr>
          <p:cNvCxnSpPr>
            <a:cxnSpLocks/>
          </p:cNvCxnSpPr>
          <p:nvPr/>
        </p:nvCxnSpPr>
        <p:spPr>
          <a:xfrm flipH="1" flipV="1">
            <a:off x="4725128" y="5039707"/>
            <a:ext cx="110076" cy="2415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Organigramme : Connecteur 98">
            <a:extLst>
              <a:ext uri="{FF2B5EF4-FFF2-40B4-BE49-F238E27FC236}">
                <a16:creationId xmlns:a16="http://schemas.microsoft.com/office/drawing/2014/main" xmlns="" id="{1F591E24-AA19-4880-A90E-2002E6D8C0CA}"/>
              </a:ext>
            </a:extLst>
          </p:cNvPr>
          <p:cNvSpPr/>
          <p:nvPr/>
        </p:nvSpPr>
        <p:spPr>
          <a:xfrm>
            <a:off x="4552758" y="5258285"/>
            <a:ext cx="1044427" cy="1079811"/>
          </a:xfrm>
          <a:prstGeom prst="flowChartConnector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xmlns="" id="{DD9C5935-EB90-4020-A2D3-DAA224F22D47}"/>
              </a:ext>
            </a:extLst>
          </p:cNvPr>
          <p:cNvCxnSpPr>
            <a:cxnSpLocks/>
          </p:cNvCxnSpPr>
          <p:nvPr/>
        </p:nvCxnSpPr>
        <p:spPr>
          <a:xfrm flipH="1" flipV="1">
            <a:off x="4181910" y="1595279"/>
            <a:ext cx="221805" cy="6902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Organigramme : Connecteur 111">
            <a:extLst>
              <a:ext uri="{FF2B5EF4-FFF2-40B4-BE49-F238E27FC236}">
                <a16:creationId xmlns:a16="http://schemas.microsoft.com/office/drawing/2014/main" xmlns="" id="{CB24D733-D50B-4FDC-9DE7-4D93CE38F538}"/>
              </a:ext>
            </a:extLst>
          </p:cNvPr>
          <p:cNvSpPr/>
          <p:nvPr/>
        </p:nvSpPr>
        <p:spPr>
          <a:xfrm>
            <a:off x="3465258" y="657593"/>
            <a:ext cx="1274085" cy="1267574"/>
          </a:xfrm>
          <a:prstGeom prst="flowChartConnector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8619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DA43D2-A5FE-4EEC-A928-54081DC2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4" y="2621591"/>
            <a:ext cx="4062967" cy="21128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400" kern="1200">
                <a:latin typeface="+mj-lt"/>
                <a:ea typeface="+mj-ea"/>
                <a:cs typeface="+mj-cs"/>
              </a:rPr>
              <a:t>ECOSYSTÈME </a:t>
            </a:r>
            <a:br>
              <a:rPr lang="en-US" sz="4400" kern="1200">
                <a:latin typeface="+mj-lt"/>
                <a:ea typeface="+mj-ea"/>
                <a:cs typeface="+mj-cs"/>
              </a:rPr>
            </a:br>
            <a:r>
              <a:rPr lang="en-US" sz="4400" kern="1200">
                <a:latin typeface="+mj-lt"/>
                <a:ea typeface="+mj-ea"/>
                <a:cs typeface="+mj-cs"/>
              </a:rPr>
              <a:t>TECH </a:t>
            </a:r>
            <a:br>
              <a:rPr lang="en-US" sz="4400" kern="1200">
                <a:latin typeface="+mj-lt"/>
                <a:ea typeface="+mj-ea"/>
                <a:cs typeface="+mj-cs"/>
              </a:rPr>
            </a:br>
            <a:r>
              <a:rPr lang="en-US" sz="4400" kern="1200">
                <a:latin typeface="+mj-lt"/>
                <a:ea typeface="+mj-ea"/>
                <a:cs typeface="+mj-cs"/>
              </a:rPr>
              <a:t>LOCAL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13" descr="Image result for french tech">
            <a:hlinkClick r:id="rId3"/>
            <a:extLst>
              <a:ext uri="{FF2B5EF4-FFF2-40B4-BE49-F238E27FC236}">
                <a16:creationId xmlns:a16="http://schemas.microsoft.com/office/drawing/2014/main" xmlns="" id="{007EF550-87B6-47D0-9C80-FD403CC3A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/>
          <a:stretch/>
        </p:blipFill>
        <p:spPr bwMode="auto">
          <a:xfrm>
            <a:off x="5424681" y="3678034"/>
            <a:ext cx="3463967" cy="11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42EB734-05DF-4AE0-A484-E2D436218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7599" y="6446646"/>
            <a:ext cx="2331049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B3DFD73-11F2-4314-8295-46CA1B75DFDE}" type="datetime1">
              <a:rPr lang="en-US" sz="825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6/11/2019</a:t>
            </a:fld>
            <a:endParaRPr lang="en-US" sz="825">
              <a:solidFill>
                <a:srgbClr val="898989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677999E-A17B-41AC-B28A-EE3482C6D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13" y="5555504"/>
            <a:ext cx="1569627" cy="8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532129-C880-426B-B075-BF5179B0127E}"/>
              </a:ext>
            </a:extLst>
          </p:cNvPr>
          <p:cNvSpPr/>
          <p:nvPr/>
        </p:nvSpPr>
        <p:spPr>
          <a:xfrm>
            <a:off x="5713215" y="-1784"/>
            <a:ext cx="3428998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9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BE385FE3-DEDD-4101-B775-B3D2B954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" t="1274" r="1826" b="1892"/>
          <a:stretch/>
        </p:blipFill>
        <p:spPr>
          <a:xfrm>
            <a:off x="-3288" y="-1784"/>
            <a:ext cx="5720883" cy="6858367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2DA10F-14F4-4F41-8EAD-B2EB82C9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490600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500" kern="1200">
                <a:latin typeface="+mj-lt"/>
                <a:ea typeface="+mj-ea"/>
                <a:cs typeface="+mj-cs"/>
              </a:rPr>
              <a:t>Les Pays-Bas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83761EC-50D2-4813-A42C-4D782BDD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637" y="5243376"/>
            <a:ext cx="3247697" cy="5124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17,2 millions </a:t>
            </a:r>
            <a:r>
              <a:rPr lang="en-US" sz="175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d’habitants</a:t>
            </a:r>
            <a:endParaRPr lang="en-US" sz="175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1DAB73-DC84-4D31-8A58-C2BCEC6C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792" y="6445854"/>
            <a:ext cx="1923393" cy="206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C4ED418E-449B-467C-95D5-605FCD549C5C}" type="datetime1">
              <a:rPr lang="en-US" sz="8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6/11/2019</a:t>
            </a:fld>
            <a:endParaRPr 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2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14FB70-2397-4CB7-A0F6-5561CE85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56105"/>
            <a:ext cx="8229600" cy="1143000"/>
          </a:xfrm>
        </p:spPr>
        <p:txBody>
          <a:bodyPr/>
          <a:lstStyle/>
          <a:p>
            <a:r>
              <a:rPr lang="fr-FR" sz="2400" cap="all">
                <a:latin typeface="+mn-lt"/>
                <a:ea typeface="Tahoma"/>
                <a:cs typeface="Tahoma"/>
              </a:rPr>
              <a:t>Pourquoi les start-ups et scale-ups choisissent les Pays-Bas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9085A32-A664-4472-86B6-46F9C1B4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D0EC8860-80E8-40BC-89A1-581BF138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48" y="1600216"/>
            <a:ext cx="8229600" cy="45735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Une géolocalisation stratégique </a:t>
            </a:r>
            <a:r>
              <a:rPr lang="fr-FR" sz="1400"/>
              <a:t>(Rotterdam, Schiphol, 95% des marchés européens en moins de 24 heures, 250 millions de consommateurs à moins de 1000 km)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 climat des affaires international</a:t>
            </a:r>
            <a:r>
              <a:rPr lang="fr-FR" sz="1400"/>
              <a:t> (plus de 6 300 entreprises étrangères ont établi plus de </a:t>
            </a:r>
            <a:br>
              <a:rPr lang="fr-FR" sz="1400"/>
            </a:br>
            <a:r>
              <a:rPr lang="fr-FR" sz="1400"/>
              <a:t>8 110 opérations aux Pays-Bas)</a:t>
            </a:r>
            <a:endParaRPr lang="fr-FR" sz="1400">
              <a:ea typeface="Tahoma"/>
              <a:cs typeface="Tahoma"/>
            </a:endParaRPr>
          </a:p>
          <a:p>
            <a:pPr algn="just"/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Une infrastructure supérieure </a:t>
            </a:r>
            <a:r>
              <a:rPr lang="fr-FR" sz="1400"/>
              <a:t>(4</a:t>
            </a:r>
            <a:r>
              <a:rPr lang="fr-FR" sz="1400" baseline="30000"/>
              <a:t>e</a:t>
            </a:r>
            <a:r>
              <a:rPr lang="fr-FR" sz="1400"/>
              <a:t> sur l'indice de performance logistique mondiale de la Banque mondiale)</a:t>
            </a:r>
            <a:endParaRPr lang="fr-FR" sz="1400">
              <a:ea typeface="Tahoma"/>
              <a:cs typeface="Tahom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 environnement fiscal compétitif</a:t>
            </a:r>
            <a:r>
              <a:rPr lang="fr-FR" sz="1400"/>
              <a:t> (taux d’imposition compris entre 20% et 25%)</a:t>
            </a:r>
            <a:endParaRPr lang="fr-FR" sz="1400">
              <a:ea typeface="Tahoma"/>
              <a:cs typeface="Tahom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Une force de travail multilingue </a:t>
            </a:r>
            <a:r>
              <a:rPr lang="fr-FR" sz="1400"/>
              <a:t>(90% des habitants parlent anglais)</a:t>
            </a: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 environnement créatif et innovateur </a:t>
            </a:r>
            <a:r>
              <a:rPr lang="fr-FR" sz="1400"/>
              <a:t>(une industrie créative puissante)</a:t>
            </a:r>
            <a:endParaRPr lang="fr-FR" sz="1400">
              <a:ea typeface="Tahoma"/>
              <a:cs typeface="Tahom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Une qualité de vie exceptionnelle </a:t>
            </a:r>
            <a:r>
              <a:rPr lang="fr-FR" sz="1400"/>
              <a:t>(5</a:t>
            </a:r>
            <a:r>
              <a:rPr lang="fr-FR" sz="1400" baseline="30000"/>
              <a:t>e</a:t>
            </a:r>
            <a:r>
              <a:rPr lang="fr-FR" sz="1400"/>
              <a:t> PIB/habitant le plus élevé d’Europe)</a:t>
            </a:r>
            <a:endParaRPr lang="fr-FR" sz="1400">
              <a:ea typeface="Tahoma"/>
              <a:cs typeface="Tahom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400" b="1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/>
              <a:t>L’écosystème start-up le plus connecté en Europe </a:t>
            </a:r>
            <a:r>
              <a:rPr lang="fr-FR" sz="1400"/>
              <a:t>(Startup Delta)</a:t>
            </a:r>
            <a:endParaRPr lang="fr-FR" sz="140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393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F3AA48-8BBA-4F94-8762-ECC84C77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L’écosystème start-up aux Pays-Bas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AFA875-9CEB-4D36-89FC-E7516343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126924C-1C50-4031-A064-776163067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8" t="25760" r="21651" b="42136"/>
          <a:stretch/>
        </p:blipFill>
        <p:spPr>
          <a:xfrm>
            <a:off x="146481" y="1129638"/>
            <a:ext cx="8229600" cy="269614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id="{AC567607-B6C9-40C6-956A-59BC71015C00}"/>
              </a:ext>
            </a:extLst>
          </p:cNvPr>
          <p:cNvSpPr txBox="1">
            <a:spLocks/>
          </p:cNvSpPr>
          <p:nvPr/>
        </p:nvSpPr>
        <p:spPr>
          <a:xfrm>
            <a:off x="0" y="3488337"/>
            <a:ext cx="2485838" cy="657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800">
                <a:latin typeface="+mn-lt"/>
              </a:rPr>
              <a:t>Des levées de fonds records: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CBE2C493-F665-4689-BB94-77D5A4B098B8}"/>
              </a:ext>
            </a:extLst>
          </p:cNvPr>
          <p:cNvSpPr/>
          <p:nvPr/>
        </p:nvSpPr>
        <p:spPr>
          <a:xfrm>
            <a:off x="312477" y="4162782"/>
            <a:ext cx="1860884" cy="650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fr-FR" sz="1600">
                <a:solidFill>
                  <a:schemeClr val="tx1"/>
                </a:solidFill>
              </a:rPr>
              <a:t>430 millions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D714C6F8-DC5B-4DDF-AC85-128F3E450BF0}"/>
              </a:ext>
            </a:extLst>
          </p:cNvPr>
          <p:cNvSpPr/>
          <p:nvPr/>
        </p:nvSpPr>
        <p:spPr>
          <a:xfrm>
            <a:off x="312477" y="4925938"/>
            <a:ext cx="1860884" cy="650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fr-FR" sz="1600">
                <a:solidFill>
                  <a:schemeClr val="tx1"/>
                </a:solidFill>
              </a:rPr>
              <a:t>270 millions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8DCCC6E1-3A1C-4518-B75C-23F6552E1DFA}"/>
              </a:ext>
            </a:extLst>
          </p:cNvPr>
          <p:cNvSpPr/>
          <p:nvPr/>
        </p:nvSpPr>
        <p:spPr>
          <a:xfrm>
            <a:off x="312477" y="5728362"/>
            <a:ext cx="1860884" cy="6503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fr-FR" sz="1600">
                <a:solidFill>
                  <a:schemeClr val="tx1"/>
                </a:solidFill>
              </a:rPr>
              <a:t>662 millions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29303DB-C93B-4D71-941F-601B37FEE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8" y="3925887"/>
            <a:ext cx="2242297" cy="7253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B31FF5D-4003-40CD-AB44-98F969668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19" y="3664547"/>
            <a:ext cx="2299298" cy="129335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B27BC04-C8F0-42AB-BC97-93CB97C20D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68" y="5167220"/>
            <a:ext cx="3446286" cy="5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5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2139518"/>
            <a:ext cx="9144000" cy="2965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fr-FR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N’hésitez pas à nous contacter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200" u="sng">
                <a:solidFill>
                  <a:schemeClr val="tx1">
                    <a:lumMod val="60000"/>
                    <a:lumOff val="40000"/>
                  </a:schemeClr>
                </a:solidFill>
                <a:latin typeface="Tahoma"/>
                <a:ea typeface="Tahoma"/>
                <a:cs typeface="Tahoma"/>
              </a:rPr>
              <a:t>f.carquillat@cfci.nl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nl-NL" sz="32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Pour plus </a:t>
            </a:r>
            <a:r>
              <a:rPr lang="fr-FR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d’informations</a:t>
            </a:r>
            <a:r>
              <a:rPr lang="nl-NL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</a:t>
            </a:r>
            <a:r>
              <a:rPr lang="nl-NL" sz="3200" b="1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sur</a:t>
            </a:r>
            <a:r>
              <a:rPr lang="nl-NL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les </a:t>
            </a:r>
            <a:r>
              <a:rPr lang="nl-NL" sz="3200" b="1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Pays</a:t>
            </a:r>
            <a:r>
              <a:rPr lang="nl-NL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-Bas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200">
                <a:solidFill>
                  <a:srgbClr val="ED174F"/>
                </a:solidFill>
                <a:latin typeface="Tahoma"/>
                <a:ea typeface="Tahoma"/>
                <a:cs typeface="Tahoma"/>
                <a:hlinkClick r:id="rId3"/>
              </a:rPr>
              <a:t>www.cfci.nl</a:t>
            </a:r>
            <a:endParaRPr lang="nl-NL" sz="3200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endParaRPr lang="nl-NL" sz="32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nl-NL" sz="3200" b="1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Réseau</a:t>
            </a:r>
            <a:r>
              <a:rPr lang="nl-NL" sz="3200" b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International</a:t>
            </a:r>
            <a:endParaRPr lang="fr-FR" sz="32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fr-FR" sz="3200">
                <a:solidFill>
                  <a:srgbClr val="ED174F"/>
                </a:solidFill>
                <a:latin typeface="Tahoma"/>
                <a:ea typeface="Tahoma"/>
                <a:cs typeface="Tahoma"/>
                <a:hlinkClick r:id="rId4"/>
              </a:rPr>
              <a:t>www.ccifrance-international.org</a:t>
            </a:r>
            <a:endParaRPr lang="fr-FR" sz="3200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spcBef>
                <a:spcPct val="0"/>
              </a:spcBef>
              <a:defRPr/>
            </a:pPr>
            <a:endParaRPr lang="fr-FR" sz="32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  <a:p>
            <a:pPr algn="ctr">
              <a:spcBef>
                <a:spcPct val="0"/>
              </a:spcBef>
              <a:defRPr/>
            </a:pPr>
            <a:endParaRPr lang="fr-FR" sz="3200" b="1">
              <a:solidFill>
                <a:srgbClr val="ED174F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89740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9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BE385FE3-DEDD-4101-B775-B3D2B9545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0"/>
          <a:stretch/>
        </p:blipFill>
        <p:spPr>
          <a:xfrm>
            <a:off x="777015" y="-26788"/>
            <a:ext cx="7705606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2DA10F-14F4-4F41-8EAD-B2EB82C9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490600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500" kern="1200">
                <a:latin typeface="+mj-lt"/>
                <a:ea typeface="+mj-ea"/>
                <a:cs typeface="+mj-cs"/>
              </a:rPr>
              <a:t>Les Pays-Bas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83761EC-50D2-4813-A42C-4D782BDD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637" y="5243376"/>
            <a:ext cx="3247697" cy="512463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17,2 millions </a:t>
            </a:r>
            <a:r>
              <a:rPr lang="en-US" sz="175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d’habitants</a:t>
            </a:r>
            <a:endParaRPr lang="en-US" sz="175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1DAB73-DC84-4D31-8A58-C2BCEC6C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01792" y="6445854"/>
            <a:ext cx="1923393" cy="206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C4ED418E-449B-467C-95D5-605FCD549C5C}" type="datetime1">
              <a:rPr lang="en-US" sz="80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6/11/2019</a:t>
            </a:fld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62F3FA-F5E1-4177-B188-331B0A02A3FC}"/>
              </a:ext>
            </a:extLst>
          </p:cNvPr>
          <p:cNvSpPr/>
          <p:nvPr/>
        </p:nvSpPr>
        <p:spPr>
          <a:xfrm>
            <a:off x="-1786" y="-28575"/>
            <a:ext cx="776883" cy="6893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DE4CF2-8A19-413B-B12F-202CC32C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747"/>
            <a:ext cx="8229600" cy="1143000"/>
          </a:xfrm>
        </p:spPr>
        <p:txBody>
          <a:bodyPr/>
          <a:lstStyle/>
          <a:p>
            <a:r>
              <a:rPr lang="nl-NL"/>
              <a:t>Les différents </a:t>
            </a:r>
            <a:r>
              <a:rPr lang="nl-NL" err="1"/>
              <a:t>secteurs</a:t>
            </a:r>
            <a:r>
              <a:rPr lang="nl-NL"/>
              <a:t>  </a:t>
            </a:r>
            <a:r>
              <a:rPr lang="nl-NL" err="1"/>
              <a:t>d’activité</a:t>
            </a:r>
            <a:r>
              <a:rPr lang="nl-NL"/>
              <a:t> </a:t>
            </a:r>
            <a:r>
              <a:rPr lang="nl-NL" err="1"/>
              <a:t>aux</a:t>
            </a:r>
            <a:r>
              <a:rPr lang="nl-NL"/>
              <a:t> Pays-Bas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95A31D-CD08-40D6-A8F0-348F9F46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0BAF4568-CF87-432E-B561-141C6D6C5BE2}"/>
              </a:ext>
            </a:extLst>
          </p:cNvPr>
          <p:cNvGrpSpPr/>
          <p:nvPr/>
        </p:nvGrpSpPr>
        <p:grpSpPr>
          <a:xfrm>
            <a:off x="373577" y="1430356"/>
            <a:ext cx="7939900" cy="5303591"/>
            <a:chOff x="594500" y="1370043"/>
            <a:chExt cx="7939900" cy="5303591"/>
          </a:xfrm>
        </p:grpSpPr>
        <p:pic>
          <p:nvPicPr>
            <p:cNvPr id="5" name="Afbeelding 7">
              <a:extLst>
                <a:ext uri="{FF2B5EF4-FFF2-40B4-BE49-F238E27FC236}">
                  <a16:creationId xmlns:a16="http://schemas.microsoft.com/office/drawing/2014/main" xmlns="" id="{9392EE39-0C53-4916-BCFE-F347BEFB5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231"/>
            <a:stretch/>
          </p:blipFill>
          <p:spPr>
            <a:xfrm>
              <a:off x="3228109" y="3239271"/>
              <a:ext cx="2580847" cy="1600489"/>
            </a:xfrm>
            <a:prstGeom prst="rect">
              <a:avLst/>
            </a:prstGeom>
          </p:spPr>
        </p:pic>
        <p:pic>
          <p:nvPicPr>
            <p:cNvPr id="6" name="Afbeelding 12">
              <a:extLst>
                <a:ext uri="{FF2B5EF4-FFF2-40B4-BE49-F238E27FC236}">
                  <a16:creationId xmlns:a16="http://schemas.microsoft.com/office/drawing/2014/main" xmlns="" id="{257A6A38-181A-40EC-855D-2B0F72641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96"/>
            <a:stretch/>
          </p:blipFill>
          <p:spPr>
            <a:xfrm>
              <a:off x="5994105" y="5050014"/>
              <a:ext cx="2540294" cy="1619617"/>
            </a:xfrm>
            <a:prstGeom prst="rect">
              <a:avLst/>
            </a:prstGeom>
          </p:spPr>
        </p:pic>
        <p:pic>
          <p:nvPicPr>
            <p:cNvPr id="8" name="Afbeelding 3">
              <a:extLst>
                <a:ext uri="{FF2B5EF4-FFF2-40B4-BE49-F238E27FC236}">
                  <a16:creationId xmlns:a16="http://schemas.microsoft.com/office/drawing/2014/main" xmlns="" id="{F04BA498-5D95-4FBE-AB97-912FDBEB5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993" y="1370043"/>
              <a:ext cx="2407597" cy="1596804"/>
            </a:xfrm>
            <a:prstGeom prst="rect">
              <a:avLst/>
            </a:prstGeom>
          </p:spPr>
        </p:pic>
        <p:pic>
          <p:nvPicPr>
            <p:cNvPr id="11" name="Afbeelding 4">
              <a:extLst>
                <a:ext uri="{FF2B5EF4-FFF2-40B4-BE49-F238E27FC236}">
                  <a16:creationId xmlns:a16="http://schemas.microsoft.com/office/drawing/2014/main" xmlns="" id="{AB41F69E-0524-4D92-90E0-857666CA4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2037" y="1371335"/>
              <a:ext cx="2576919" cy="1611896"/>
            </a:xfrm>
            <a:prstGeom prst="rect">
              <a:avLst/>
            </a:prstGeom>
          </p:spPr>
        </p:pic>
        <p:pic>
          <p:nvPicPr>
            <p:cNvPr id="14" name="Afbeelding 5">
              <a:extLst>
                <a:ext uri="{FF2B5EF4-FFF2-40B4-BE49-F238E27FC236}">
                  <a16:creationId xmlns:a16="http://schemas.microsoft.com/office/drawing/2014/main" xmlns="" id="{AC42DFD5-DAF3-4D67-97AC-9E1946A87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1493" y="1371774"/>
              <a:ext cx="2492906" cy="1617046"/>
            </a:xfrm>
            <a:prstGeom prst="rect">
              <a:avLst/>
            </a:prstGeom>
          </p:spPr>
        </p:pic>
        <p:pic>
          <p:nvPicPr>
            <p:cNvPr id="17" name="Afbeelding 6">
              <a:extLst>
                <a:ext uri="{FF2B5EF4-FFF2-40B4-BE49-F238E27FC236}">
                  <a16:creationId xmlns:a16="http://schemas.microsoft.com/office/drawing/2014/main" xmlns="" id="{840373A5-97E4-4E96-ABE3-7B6082166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0"/>
            <a:stretch/>
          </p:blipFill>
          <p:spPr>
            <a:xfrm>
              <a:off x="618659" y="3239271"/>
              <a:ext cx="2402061" cy="1582733"/>
            </a:xfrm>
            <a:prstGeom prst="rect">
              <a:avLst/>
            </a:prstGeom>
          </p:spPr>
        </p:pic>
        <p:pic>
          <p:nvPicPr>
            <p:cNvPr id="20" name="Afbeelding 8">
              <a:extLst>
                <a:ext uri="{FF2B5EF4-FFF2-40B4-BE49-F238E27FC236}">
                  <a16:creationId xmlns:a16="http://schemas.microsoft.com/office/drawing/2014/main" xmlns="" id="{29FD019D-7023-47AA-A3B3-912934A7C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179" b="2406"/>
            <a:stretch/>
          </p:blipFill>
          <p:spPr>
            <a:xfrm>
              <a:off x="6041494" y="3239271"/>
              <a:ext cx="2492906" cy="1586590"/>
            </a:xfrm>
            <a:prstGeom prst="rect">
              <a:avLst/>
            </a:prstGeom>
          </p:spPr>
        </p:pic>
        <p:pic>
          <p:nvPicPr>
            <p:cNvPr id="23" name="Afbeelding 10">
              <a:extLst>
                <a:ext uri="{FF2B5EF4-FFF2-40B4-BE49-F238E27FC236}">
                  <a16:creationId xmlns:a16="http://schemas.microsoft.com/office/drawing/2014/main" xmlns="" id="{CDABE52A-E616-462D-BB0C-D9E8515C6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500" y="5073144"/>
              <a:ext cx="2426555" cy="1600490"/>
            </a:xfrm>
            <a:prstGeom prst="rect">
              <a:avLst/>
            </a:prstGeom>
          </p:spPr>
        </p:pic>
        <p:pic>
          <p:nvPicPr>
            <p:cNvPr id="26" name="Afbeelding 11">
              <a:extLst>
                <a:ext uri="{FF2B5EF4-FFF2-40B4-BE49-F238E27FC236}">
                  <a16:creationId xmlns:a16="http://schemas.microsoft.com/office/drawing/2014/main" xmlns="" id="{00AA206F-7245-414A-892B-B36C40AC0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0009" y="5054012"/>
              <a:ext cx="2591243" cy="161961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579FF856-5298-4D97-9AE6-0C3537E333F8}"/>
              </a:ext>
            </a:extLst>
          </p:cNvPr>
          <p:cNvSpPr/>
          <p:nvPr/>
        </p:nvSpPr>
        <p:spPr>
          <a:xfrm>
            <a:off x="397824" y="2324119"/>
            <a:ext cx="2427372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Transport &amp; </a:t>
            </a:r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Logistics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xmlns="" id="{6C0AA696-4244-4076-9A6F-2A37A929CD5E}"/>
              </a:ext>
            </a:extLst>
          </p:cNvPr>
          <p:cNvSpPr/>
          <p:nvPr/>
        </p:nvSpPr>
        <p:spPr>
          <a:xfrm>
            <a:off x="3001060" y="2324119"/>
            <a:ext cx="2586973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High </a:t>
            </a:r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tech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xmlns="" id="{F155E275-1C42-4286-B756-32EE9426BE4C}"/>
              </a:ext>
            </a:extLst>
          </p:cNvPr>
          <p:cNvSpPr/>
          <p:nvPr/>
        </p:nvSpPr>
        <p:spPr>
          <a:xfrm>
            <a:off x="392200" y="4182707"/>
            <a:ext cx="2407597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Chemical </a:t>
            </a:r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industry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xmlns="" id="{FE4F4B03-23EE-4AED-A347-BB38AEBE470A}"/>
              </a:ext>
            </a:extLst>
          </p:cNvPr>
          <p:cNvSpPr/>
          <p:nvPr/>
        </p:nvSpPr>
        <p:spPr>
          <a:xfrm>
            <a:off x="2979033" y="6010481"/>
            <a:ext cx="2609000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Horticulture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xmlns="" id="{74CFC1EA-BF55-4FEF-ADCF-CA70CDD692D3}"/>
              </a:ext>
            </a:extLst>
          </p:cNvPr>
          <p:cNvSpPr/>
          <p:nvPr/>
        </p:nvSpPr>
        <p:spPr>
          <a:xfrm>
            <a:off x="5810517" y="4164366"/>
            <a:ext cx="2540294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Creative </a:t>
            </a:r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industry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xmlns="" id="{9092A7B9-7C26-45C1-BDF8-C3177675A229}"/>
              </a:ext>
            </a:extLst>
          </p:cNvPr>
          <p:cNvSpPr/>
          <p:nvPr/>
        </p:nvSpPr>
        <p:spPr>
          <a:xfrm>
            <a:off x="2989086" y="4172533"/>
            <a:ext cx="2608999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Energy</a:t>
            </a:r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xmlns="" id="{5039272E-B47A-4A12-B866-45B41C17CE14}"/>
              </a:ext>
            </a:extLst>
          </p:cNvPr>
          <p:cNvSpPr/>
          <p:nvPr/>
        </p:nvSpPr>
        <p:spPr>
          <a:xfrm>
            <a:off x="5801041" y="2325244"/>
            <a:ext cx="2512435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Water maintenance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xmlns="" id="{8B2867F1-FADB-40CE-8618-6F6E5ED68C5F}"/>
              </a:ext>
            </a:extLst>
          </p:cNvPr>
          <p:cNvSpPr/>
          <p:nvPr/>
        </p:nvSpPr>
        <p:spPr>
          <a:xfrm>
            <a:off x="328415" y="6013604"/>
            <a:ext cx="2540294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Agrofood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xmlns="" id="{69C0B6DC-89D5-4DF7-915B-DF97730F784F}"/>
              </a:ext>
            </a:extLst>
          </p:cNvPr>
          <p:cNvSpPr/>
          <p:nvPr/>
        </p:nvSpPr>
        <p:spPr>
          <a:xfrm>
            <a:off x="5763128" y="6012913"/>
            <a:ext cx="2550348" cy="53741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tx1"/>
                </a:solidFill>
                <a:latin typeface="Constantia" panose="02030602050306030303" pitchFamily="18" charset="0"/>
              </a:rPr>
              <a:t>Health &amp; </a:t>
            </a:r>
            <a:r>
              <a:rPr lang="nl-NL" b="1" err="1">
                <a:solidFill>
                  <a:schemeClr val="tx1"/>
                </a:solidFill>
                <a:latin typeface="Constantia" panose="02030602050306030303" pitchFamily="18" charset="0"/>
              </a:rPr>
              <a:t>science</a:t>
            </a:r>
            <a:endParaRPr lang="nl-NL" b="1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3BC317-9BF4-4D11-B499-31305B99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7" y="-60066"/>
            <a:ext cx="8229600" cy="1143000"/>
          </a:xfrm>
        </p:spPr>
        <p:txBody>
          <a:bodyPr/>
          <a:lstStyle/>
          <a:p>
            <a:r>
              <a:rPr lang="nl-NL"/>
              <a:t>Faire des affaires </a:t>
            </a:r>
            <a:r>
              <a:rPr lang="nl-NL" err="1"/>
              <a:t>aux</a:t>
            </a:r>
            <a:r>
              <a:rPr lang="nl-NL"/>
              <a:t> Pays-Bas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772CFC7-F17C-4181-BCF8-6EBB820D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402E979F-3330-46DD-A97F-5C2AF48F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1" b="19983"/>
          <a:stretch/>
        </p:blipFill>
        <p:spPr>
          <a:xfrm>
            <a:off x="2922360" y="2139797"/>
            <a:ext cx="2888673" cy="289635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7C762219-A9ED-4596-95A5-F55708C24906}"/>
              </a:ext>
            </a:extLst>
          </p:cNvPr>
          <p:cNvGrpSpPr/>
          <p:nvPr/>
        </p:nvGrpSpPr>
        <p:grpSpPr>
          <a:xfrm>
            <a:off x="0" y="1141451"/>
            <a:ext cx="3702554" cy="998346"/>
            <a:chOff x="871720" y="584510"/>
            <a:chExt cx="3702554" cy="99834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8F8DBFCA-739F-4E8C-96C1-87511B2D2FBB}"/>
                </a:ext>
              </a:extLst>
            </p:cNvPr>
            <p:cNvSpPr txBox="1"/>
            <p:nvPr/>
          </p:nvSpPr>
          <p:spPr>
            <a:xfrm>
              <a:off x="871720" y="874970"/>
              <a:ext cx="3702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265" indent="-342265" algn="r"/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Etre</a:t>
              </a:r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ponctuel</a:t>
              </a:r>
              <a:endParaRPr lang="nl-NL" sz="2000">
                <a:solidFill>
                  <a:srgbClr val="00437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Etre</a:t>
              </a:r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 en </a:t>
              </a:r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retard</a:t>
              </a:r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 = </a:t>
              </a:r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irrespectueux</a:t>
              </a:r>
              <a:endParaRPr lang="nl-NL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Graphique 7" descr="Réveil">
              <a:extLst>
                <a:ext uri="{FF2B5EF4-FFF2-40B4-BE49-F238E27FC236}">
                  <a16:creationId xmlns:a16="http://schemas.microsoft.com/office/drawing/2014/main" xmlns="" id="{E3A64E3A-9EB9-46D1-9D27-4BF3B9B9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378324" y="584510"/>
              <a:ext cx="667632" cy="667632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048D3212-210B-4729-9B91-5F5C933902E1}"/>
              </a:ext>
            </a:extLst>
          </p:cNvPr>
          <p:cNvGrpSpPr/>
          <p:nvPr/>
        </p:nvGrpSpPr>
        <p:grpSpPr>
          <a:xfrm>
            <a:off x="5661229" y="1202191"/>
            <a:ext cx="2468377" cy="937606"/>
            <a:chOff x="6533644" y="853167"/>
            <a:chExt cx="2468377" cy="93760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7F907C98-DB83-4505-A4AD-67FA939624ED}"/>
                </a:ext>
              </a:extLst>
            </p:cNvPr>
            <p:cNvSpPr txBox="1"/>
            <p:nvPr/>
          </p:nvSpPr>
          <p:spPr>
            <a:xfrm>
              <a:off x="7221534" y="1390663"/>
              <a:ext cx="17804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265" indent="-342265"/>
              <a:r>
                <a:rPr lang="nl-NL" sz="200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Serrer</a:t>
              </a:r>
              <a:r>
                <a:rPr lang="nl-NL" sz="200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la </a:t>
              </a:r>
              <a:r>
                <a:rPr lang="nl-NL" sz="200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main</a:t>
              </a:r>
              <a:endParaRPr lang="nl-NL" sz="200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Graphique 10" descr="Poignée de main">
              <a:extLst>
                <a:ext uri="{FF2B5EF4-FFF2-40B4-BE49-F238E27FC236}">
                  <a16:creationId xmlns:a16="http://schemas.microsoft.com/office/drawing/2014/main" xmlns="" id="{FDB04125-0FC3-4654-92EB-BDADB8CF8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533644" y="853167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9444E876-0462-4E7B-88A3-DAC03D670182}"/>
              </a:ext>
            </a:extLst>
          </p:cNvPr>
          <p:cNvGrpSpPr/>
          <p:nvPr/>
        </p:nvGrpSpPr>
        <p:grpSpPr>
          <a:xfrm>
            <a:off x="218862" y="2582848"/>
            <a:ext cx="2432841" cy="1078383"/>
            <a:chOff x="591452" y="2703663"/>
            <a:chExt cx="2432841" cy="1078383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D7A6D113-4122-45E2-8D8F-3F877815C932}"/>
                </a:ext>
              </a:extLst>
            </p:cNvPr>
            <p:cNvSpPr txBox="1"/>
            <p:nvPr/>
          </p:nvSpPr>
          <p:spPr>
            <a:xfrm>
              <a:off x="616261" y="2703663"/>
              <a:ext cx="24080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NL" sz="2200" err="1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Engagements</a:t>
              </a:r>
              <a:r>
                <a:rPr lang="nl-NL" sz="2200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nl-NL" sz="2200" err="1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pris</a:t>
              </a:r>
              <a:endParaRPr lang="nl-NL" sz="2200">
                <a:solidFill>
                  <a:srgbClr val="00437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/>
              <a:r>
                <a:rPr lang="nl-NL" sz="2200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au </a:t>
              </a:r>
              <a:r>
                <a:rPr lang="nl-NL" sz="2200" err="1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sérieux</a:t>
              </a:r>
              <a:endParaRPr lang="nl-NL" sz="22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4" name="Graphique 13" descr="Mégaphone">
              <a:extLst>
                <a:ext uri="{FF2B5EF4-FFF2-40B4-BE49-F238E27FC236}">
                  <a16:creationId xmlns:a16="http://schemas.microsoft.com/office/drawing/2014/main" xmlns="" id="{F137A4DC-9142-415C-910C-FB83F82B3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91452" y="3001441"/>
              <a:ext cx="780605" cy="780605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9DE7C151-A385-4B19-B2A6-DA7AA4DF1830}"/>
              </a:ext>
            </a:extLst>
          </p:cNvPr>
          <p:cNvGrpSpPr/>
          <p:nvPr/>
        </p:nvGrpSpPr>
        <p:grpSpPr>
          <a:xfrm>
            <a:off x="5810354" y="2898413"/>
            <a:ext cx="2545569" cy="1458607"/>
            <a:chOff x="6011065" y="3106052"/>
            <a:chExt cx="2545569" cy="145860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7AA6DFD1-8652-41E6-8BC0-F9031AA975C9}"/>
                </a:ext>
              </a:extLst>
            </p:cNvPr>
            <p:cNvSpPr txBox="1"/>
            <p:nvPr/>
          </p:nvSpPr>
          <p:spPr>
            <a:xfrm>
              <a:off x="6011065" y="3795218"/>
              <a:ext cx="25455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265" indent="-342265"/>
              <a:r>
                <a:rPr lang="nl-NL" sz="220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Réunions </a:t>
              </a:r>
              <a:r>
                <a:rPr lang="nl-NL" sz="220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formelles</a:t>
              </a:r>
              <a:endParaRPr lang="nl-NL" sz="220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265" indent="-342265"/>
              <a:r>
                <a:rPr lang="nl-NL" sz="220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et </a:t>
              </a:r>
              <a:r>
                <a:rPr lang="nl-NL" sz="220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efficaces</a:t>
              </a:r>
              <a:endParaRPr lang="nl-NL" sz="220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Graphique 16" descr="Contrat">
              <a:extLst>
                <a:ext uri="{FF2B5EF4-FFF2-40B4-BE49-F238E27FC236}">
                  <a16:creationId xmlns:a16="http://schemas.microsoft.com/office/drawing/2014/main" xmlns="" id="{7489636E-4D12-4503-ACA2-63CAD2D6B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061230" y="3106052"/>
              <a:ext cx="754712" cy="754712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3C21524D-BAF8-4272-A124-EEC79F1DA188}"/>
              </a:ext>
            </a:extLst>
          </p:cNvPr>
          <p:cNvGrpSpPr/>
          <p:nvPr/>
        </p:nvGrpSpPr>
        <p:grpSpPr>
          <a:xfrm>
            <a:off x="143797" y="3996626"/>
            <a:ext cx="2669132" cy="714193"/>
            <a:chOff x="-112646" y="4278513"/>
            <a:chExt cx="2669132" cy="71419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B4DBB4D9-CA9F-4F2F-89F2-4D16D333D1C5}"/>
                </a:ext>
              </a:extLst>
            </p:cNvPr>
            <p:cNvSpPr txBox="1"/>
            <p:nvPr/>
          </p:nvSpPr>
          <p:spPr>
            <a:xfrm>
              <a:off x="-112646" y="4428403"/>
              <a:ext cx="2073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265" indent="-342265"/>
              <a:r>
                <a:rPr lang="nl-NL" sz="2000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Aller à </a:t>
              </a:r>
              <a:r>
                <a:rPr lang="nl-NL" sz="2000" err="1">
                  <a:solidFill>
                    <a:srgbClr val="004379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l’essentiel</a:t>
              </a:r>
              <a:endParaRPr lang="nl-NL" sz="2000">
                <a:solidFill>
                  <a:srgbClr val="00437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Graphique 19" descr="Cible">
              <a:extLst>
                <a:ext uri="{FF2B5EF4-FFF2-40B4-BE49-F238E27FC236}">
                  <a16:creationId xmlns:a16="http://schemas.microsoft.com/office/drawing/2014/main" xmlns="" id="{3952A99F-3D56-41D4-BAA2-E83478F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842293" y="4278513"/>
              <a:ext cx="714193" cy="714193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A18FB76C-F9E3-4E61-9C2C-1176A5C29AC7}"/>
              </a:ext>
            </a:extLst>
          </p:cNvPr>
          <p:cNvGrpSpPr/>
          <p:nvPr/>
        </p:nvGrpSpPr>
        <p:grpSpPr>
          <a:xfrm>
            <a:off x="55861" y="5093779"/>
            <a:ext cx="3646693" cy="1098382"/>
            <a:chOff x="758314" y="4790027"/>
            <a:chExt cx="3646693" cy="1098382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CAFFACF-6124-42DF-A520-EC45ABFF5C75}"/>
                </a:ext>
              </a:extLst>
            </p:cNvPr>
            <p:cNvSpPr txBox="1"/>
            <p:nvPr/>
          </p:nvSpPr>
          <p:spPr>
            <a:xfrm>
              <a:off x="758314" y="4790027"/>
              <a:ext cx="35691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265" indent="-342265" algn="ctr"/>
              <a:r>
                <a:rPr lang="nl-NL" sz="2200" err="1">
                  <a:ea typeface="Tahoma" panose="020B0604030504040204" pitchFamily="34" charset="0"/>
                  <a:cs typeface="Tahoma" panose="020B0604030504040204" pitchFamily="34" charset="0"/>
                </a:rPr>
                <a:t>Organisation</a:t>
              </a:r>
              <a:r>
                <a:rPr lang="nl-NL" sz="2200">
                  <a:ea typeface="Tahoma" panose="020B0604030504040204" pitchFamily="34" charset="0"/>
                  <a:cs typeface="Tahoma" panose="020B0604030504040204" pitchFamily="34" charset="0"/>
                </a:rPr>
                <a:t> en </a:t>
              </a:r>
              <a:r>
                <a:rPr lang="nl-NL" sz="2200" err="1">
                  <a:ea typeface="Tahoma" panose="020B0604030504040204" pitchFamily="34" charset="0"/>
                  <a:cs typeface="Tahoma" panose="020B0604030504040204" pitchFamily="34" charset="0"/>
                </a:rPr>
                <a:t>entreprise</a:t>
              </a:r>
              <a:r>
                <a:rPr lang="nl-NL" sz="2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342265" indent="-342265" algn="ctr"/>
              <a:r>
                <a:rPr lang="nl-NL" sz="2200" err="1">
                  <a:ea typeface="Tahoma" panose="020B0604030504040204" pitchFamily="34" charset="0"/>
                  <a:cs typeface="Tahoma" panose="020B0604030504040204" pitchFamily="34" charset="0"/>
                </a:rPr>
                <a:t>moins</a:t>
              </a:r>
              <a:r>
                <a:rPr lang="nl-NL" sz="22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nl-NL" sz="2200" err="1">
                  <a:ea typeface="Tahoma" panose="020B0604030504040204" pitchFamily="34" charset="0"/>
                  <a:cs typeface="Tahoma" panose="020B0604030504040204" pitchFamily="34" charset="0"/>
                </a:rPr>
                <a:t>hiérarchisée</a:t>
              </a:r>
              <a:endParaRPr lang="nl-NL" sz="2200">
                <a:solidFill>
                  <a:srgbClr val="004379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Graphique 22" descr="Hiérarchie">
              <a:extLst>
                <a:ext uri="{FF2B5EF4-FFF2-40B4-BE49-F238E27FC236}">
                  <a16:creationId xmlns:a16="http://schemas.microsoft.com/office/drawing/2014/main" xmlns="" id="{C54870A9-40A8-4F5D-B93B-66E5167DE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3691345" y="5174747"/>
              <a:ext cx="713662" cy="713662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24BA0351-57A0-412E-9583-D22E6CF601BA}"/>
              </a:ext>
            </a:extLst>
          </p:cNvPr>
          <p:cNvGrpSpPr/>
          <p:nvPr/>
        </p:nvGrpSpPr>
        <p:grpSpPr>
          <a:xfrm>
            <a:off x="5346289" y="5136497"/>
            <a:ext cx="2849594" cy="1038623"/>
            <a:chOff x="-225088" y="6114038"/>
            <a:chExt cx="2849594" cy="103862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3154D71C-E4F1-4BB0-9FE8-7A4AAC895AA0}"/>
                </a:ext>
              </a:extLst>
            </p:cNvPr>
            <p:cNvSpPr txBox="1"/>
            <p:nvPr/>
          </p:nvSpPr>
          <p:spPr>
            <a:xfrm>
              <a:off x="583563" y="6444775"/>
              <a:ext cx="2040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265" indent="-342265" algn="ctr"/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Les </a:t>
              </a:r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Néerlandais</a:t>
              </a:r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342265" indent="-342265" algn="ctr"/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planifient</a:t>
              </a:r>
              <a:r>
                <a:rPr lang="nl-NL" sz="200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nl-NL" sz="2000" err="1">
                  <a:ea typeface="Tahoma" panose="020B0604030504040204" pitchFamily="34" charset="0"/>
                  <a:cs typeface="Tahoma" panose="020B0604030504040204" pitchFamily="34" charset="0"/>
                </a:rPr>
                <a:t>tout</a:t>
              </a:r>
              <a:endParaRPr lang="nl-NL" sz="200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Graphique 25" descr="Calendrier journalier">
              <a:extLst>
                <a:ext uri="{FF2B5EF4-FFF2-40B4-BE49-F238E27FC236}">
                  <a16:creationId xmlns:a16="http://schemas.microsoft.com/office/drawing/2014/main" xmlns="" id="{237E8F88-E9D6-4F5C-B06C-1E86CAD5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-225088" y="6114038"/>
              <a:ext cx="771555" cy="771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09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4AA5BCC-E3A7-489F-ADD6-00678911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</p:spPr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pic>
        <p:nvPicPr>
          <p:cNvPr id="5" name="Picture 2" descr="Holland Is Not A Dense Country, But An Empty City">
            <a:extLst>
              <a:ext uri="{FF2B5EF4-FFF2-40B4-BE49-F238E27FC236}">
                <a16:creationId xmlns:a16="http://schemas.microsoft.com/office/drawing/2014/main" xmlns="" id="{D443859C-C83F-4AEE-A017-755417C23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8778" r="10822" b="3242"/>
          <a:stretch/>
        </p:blipFill>
        <p:spPr bwMode="auto">
          <a:xfrm>
            <a:off x="3145664" y="861080"/>
            <a:ext cx="4669655" cy="51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0B2C5F5-9DD3-4F38-9E39-DED92CFEB06F}"/>
              </a:ext>
            </a:extLst>
          </p:cNvPr>
          <p:cNvSpPr/>
          <p:nvPr/>
        </p:nvSpPr>
        <p:spPr>
          <a:xfrm>
            <a:off x="-127" y="0"/>
            <a:ext cx="3052451" cy="6858002"/>
          </a:xfrm>
          <a:prstGeom prst="rect">
            <a:avLst/>
          </a:prstGeom>
          <a:solidFill>
            <a:srgbClr val="00457C"/>
          </a:solidFill>
          <a:ln>
            <a:solidFill>
              <a:srgbClr val="004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E53769-3C99-43C1-92DA-5AA5E6A8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" y="0"/>
            <a:ext cx="3052451" cy="68580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« Holland Is Not A Dense Country,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But An Empty City »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2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2956210"/>
              </p:ext>
            </p:extLst>
          </p:nvPr>
        </p:nvGraphicFramePr>
        <p:xfrm>
          <a:off x="651272" y="744718"/>
          <a:ext cx="7696200" cy="546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74468" y="-23277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nl-NL" sz="24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Qui</a:t>
            </a:r>
            <a:r>
              <a:rPr lang="nl-NL" sz="24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</a:t>
            </a:r>
            <a:r>
              <a:rPr lang="nl-NL" sz="24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sommes</a:t>
            </a:r>
            <a:r>
              <a:rPr lang="nl-NL" sz="24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</a:t>
            </a:r>
            <a:r>
              <a:rPr lang="nl-NL" sz="2400" b="1" cap="all" err="1">
                <a:solidFill>
                  <a:srgbClr val="ED174F"/>
                </a:solidFill>
                <a:latin typeface="Tahoma"/>
                <a:ea typeface="Tahoma"/>
                <a:cs typeface="Tahoma"/>
              </a:rPr>
              <a:t>nous</a:t>
            </a:r>
            <a:r>
              <a:rPr lang="nl-NL" sz="2400" b="1" cap="all">
                <a:solidFill>
                  <a:srgbClr val="ED174F"/>
                </a:solidFill>
                <a:latin typeface="Tahoma"/>
                <a:ea typeface="Tahoma"/>
                <a:cs typeface="Tahoma"/>
              </a:rPr>
              <a:t> ?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B2CE184-9473-486E-A21A-911C9969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14BC3-4067-4A47-89BB-E65BB0010107}" type="datetime1">
              <a:rPr lang="fr-FR" smtClean="0"/>
              <a:t>11/06/2019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28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C57E8C4-FC70-4FAE-B492-84AE98F1F992}"/>
              </a:ext>
            </a:extLst>
          </p:cNvPr>
          <p:cNvSpPr/>
          <p:nvPr/>
        </p:nvSpPr>
        <p:spPr>
          <a:xfrm>
            <a:off x="452035" y="3776745"/>
            <a:ext cx="7808193" cy="229657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4D4B496-F989-4D43-86E4-8C5E3CCA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>
              <a:defRPr/>
            </a:pPr>
            <a:r>
              <a:rPr lang="nl-NL" sz="2400" cap="all">
                <a:latin typeface="Tahoma"/>
                <a:ea typeface="Tahoma"/>
                <a:cs typeface="Tahoma"/>
              </a:rPr>
              <a:t>Le </a:t>
            </a:r>
            <a:r>
              <a:rPr lang="nl-NL" sz="2400" cap="all" err="1">
                <a:latin typeface="Tahoma"/>
                <a:ea typeface="Tahoma"/>
                <a:cs typeface="Tahoma"/>
              </a:rPr>
              <a:t>réseau</a:t>
            </a:r>
            <a:r>
              <a:rPr lang="nl-NL" sz="2400" cap="all">
                <a:latin typeface="Tahoma"/>
                <a:ea typeface="Tahoma"/>
                <a:cs typeface="Tahoma"/>
              </a:rPr>
              <a:t> </a:t>
            </a:r>
            <a:r>
              <a:rPr lang="nl-NL" sz="2400" cap="all" err="1">
                <a:latin typeface="Tahoma"/>
                <a:ea typeface="Tahoma"/>
                <a:cs typeface="Tahoma"/>
              </a:rPr>
              <a:t>mondial</a:t>
            </a:r>
            <a:r>
              <a:rPr lang="nl-NL" sz="2400" cap="all">
                <a:latin typeface="Tahoma"/>
                <a:ea typeface="Tahoma"/>
                <a:cs typeface="Tahoma"/>
              </a:rPr>
              <a:t> des CCIFI</a:t>
            </a:r>
            <a:endParaRPr lang="fr-FR" sz="2400" cap="all">
              <a:latin typeface="Tahoma"/>
              <a:ea typeface="Tahoma"/>
              <a:cs typeface="Tahoma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96C3EC4-0853-4997-A4B6-C161662D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418E-449B-467C-95D5-605FCD549C5C}" type="datetime1">
              <a:rPr lang="fr-FR" smtClean="0"/>
              <a:t>11/06/2019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C2D950F-ADEE-4F0F-97D7-197CCACA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2096" y="4686180"/>
            <a:ext cx="2152652" cy="47770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1E7B381-1C94-401E-965F-6A4C0F38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6350"/>
            <a:ext cx="7692501" cy="2296572"/>
          </a:xfrm>
          <a:prstGeom prst="rect">
            <a:avLst/>
          </a:prstGeom>
        </p:spPr>
      </p:pic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xmlns="" id="{6BF44202-51F2-423C-A742-80A24DDD5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48629" y="3887792"/>
            <a:ext cx="914400" cy="914400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7B40F51F-7F81-4995-9DDC-AB078AFB25D2}"/>
              </a:ext>
            </a:extLst>
          </p:cNvPr>
          <p:cNvGrpSpPr/>
          <p:nvPr/>
        </p:nvGrpSpPr>
        <p:grpSpPr>
          <a:xfrm>
            <a:off x="4062412" y="3803186"/>
            <a:ext cx="1415757" cy="914400"/>
            <a:chOff x="3841269" y="4430712"/>
            <a:chExt cx="1415757" cy="914400"/>
          </a:xfrm>
        </p:grpSpPr>
        <p:pic>
          <p:nvPicPr>
            <p:cNvPr id="15" name="Graphique 14" descr="Repère">
              <a:extLst>
                <a:ext uri="{FF2B5EF4-FFF2-40B4-BE49-F238E27FC236}">
                  <a16:creationId xmlns:a16="http://schemas.microsoft.com/office/drawing/2014/main" xmlns="" id="{BEB20ED0-FD92-4CE8-AC93-88E112CBE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841269" y="4479916"/>
              <a:ext cx="815991" cy="815991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xmlns="" id="{AEE72B6E-058D-4670-AD7D-9703B2DCDAA1}"/>
                </a:ext>
              </a:extLst>
            </p:cNvPr>
            <p:cNvGrpSpPr/>
            <p:nvPr/>
          </p:nvGrpSpPr>
          <p:grpSpPr>
            <a:xfrm>
              <a:off x="4094406" y="4430712"/>
              <a:ext cx="1162620" cy="914400"/>
              <a:chOff x="4062412" y="4430712"/>
              <a:chExt cx="1162620" cy="914400"/>
            </a:xfrm>
          </p:grpSpPr>
          <p:pic>
            <p:nvPicPr>
              <p:cNvPr id="16" name="Graphique 15" descr="Repère">
                <a:extLst>
                  <a:ext uri="{FF2B5EF4-FFF2-40B4-BE49-F238E27FC236}">
                    <a16:creationId xmlns:a16="http://schemas.microsoft.com/office/drawing/2014/main" xmlns="" id="{D8C39C34-F31E-4C90-B6CC-1CB8AA56B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409041" y="4476231"/>
                <a:ext cx="815991" cy="815991"/>
              </a:xfrm>
              <a:prstGeom prst="rect">
                <a:avLst/>
              </a:prstGeom>
            </p:spPr>
          </p:pic>
          <p:pic>
            <p:nvPicPr>
              <p:cNvPr id="10" name="Graphique 9" descr="Repère">
                <a:extLst>
                  <a:ext uri="{FF2B5EF4-FFF2-40B4-BE49-F238E27FC236}">
                    <a16:creationId xmlns:a16="http://schemas.microsoft.com/office/drawing/2014/main" xmlns="" id="{A39670D5-447F-4A45-8830-59E8324B2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4062412" y="4430712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12" name="Graphique 11" descr="Enveloppe">
            <a:extLst>
              <a:ext uri="{FF2B5EF4-FFF2-40B4-BE49-F238E27FC236}">
                <a16:creationId xmlns:a16="http://schemas.microsoft.com/office/drawing/2014/main" xmlns="" id="{C21703E7-5520-464D-AE7E-7B927B32F6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78943" y="3848705"/>
            <a:ext cx="914400" cy="914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5B322492-EFA7-4210-A98A-AFEE5A907E7F}"/>
              </a:ext>
            </a:extLst>
          </p:cNvPr>
          <p:cNvSpPr txBox="1"/>
          <p:nvPr/>
        </p:nvSpPr>
        <p:spPr>
          <a:xfrm>
            <a:off x="1239029" y="471758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9FE3"/>
                </a:solidFill>
              </a:rPr>
              <a:t>1 239</a:t>
            </a:r>
          </a:p>
          <a:p>
            <a:pPr algn="ctr"/>
            <a:r>
              <a:rPr lang="nl-NL" sz="1400" err="1"/>
              <a:t>postes</a:t>
            </a:r>
            <a:r>
              <a:rPr lang="nl-NL" sz="1400"/>
              <a:t> de </a:t>
            </a:r>
            <a:r>
              <a:rPr lang="nl-NL" sz="1400" err="1"/>
              <a:t>travail</a:t>
            </a:r>
            <a:r>
              <a:rPr lang="nl-NL" sz="1400"/>
              <a:t> au service des </a:t>
            </a:r>
            <a:r>
              <a:rPr lang="nl-NL" sz="1400" err="1"/>
              <a:t>entreprises</a:t>
            </a:r>
            <a:r>
              <a:rPr lang="nl-NL" sz="1400"/>
              <a:t> </a:t>
            </a:r>
            <a:r>
              <a:rPr lang="nl-NL" sz="1400" err="1"/>
              <a:t>françaises</a:t>
            </a:r>
            <a:endParaRPr lang="fr-FR" sz="14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70BF9E0-6FEC-4DE7-9013-A3C7AE4FC246}"/>
              </a:ext>
            </a:extLst>
          </p:cNvPr>
          <p:cNvSpPr txBox="1"/>
          <p:nvPr/>
        </p:nvSpPr>
        <p:spPr>
          <a:xfrm>
            <a:off x="4109698" y="4686808"/>
            <a:ext cx="142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9FE3"/>
                </a:solidFill>
              </a:rPr>
              <a:t>94</a:t>
            </a:r>
            <a:r>
              <a:rPr lang="nl-NL"/>
              <a:t> </a:t>
            </a:r>
          </a:p>
          <a:p>
            <a:pPr algn="ctr"/>
            <a:r>
              <a:rPr lang="nl-NL" sz="1400" err="1"/>
              <a:t>incubateurs</a:t>
            </a:r>
            <a:endParaRPr lang="nl-NL" sz="1400"/>
          </a:p>
          <a:p>
            <a:pPr algn="ctr"/>
            <a:r>
              <a:rPr lang="nl-NL" b="1">
                <a:solidFill>
                  <a:srgbClr val="009FE3"/>
                </a:solidFill>
              </a:rPr>
              <a:t>63</a:t>
            </a:r>
            <a:endParaRPr lang="nl-NL"/>
          </a:p>
          <a:p>
            <a:pPr algn="ctr"/>
            <a:r>
              <a:rPr lang="nl-NL" sz="1400" err="1"/>
              <a:t>pays</a:t>
            </a:r>
            <a:endParaRPr lang="nl-NL" sz="160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4003A514-6FB5-475D-9CEF-E3A21E7D0E36}"/>
              </a:ext>
            </a:extLst>
          </p:cNvPr>
          <p:cNvSpPr txBox="1"/>
          <p:nvPr/>
        </p:nvSpPr>
        <p:spPr>
          <a:xfrm>
            <a:off x="6269563" y="4713900"/>
            <a:ext cx="19906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>
                <a:solidFill>
                  <a:srgbClr val="009FE3"/>
                </a:solidFill>
              </a:rPr>
              <a:t>1 213</a:t>
            </a:r>
          </a:p>
          <a:p>
            <a:pPr algn="ctr"/>
            <a:r>
              <a:rPr lang="nl-NL" sz="1400" err="1"/>
              <a:t>entreprises</a:t>
            </a:r>
            <a:r>
              <a:rPr lang="nl-NL" sz="1400"/>
              <a:t> </a:t>
            </a:r>
            <a:r>
              <a:rPr lang="nl-NL" sz="1400" err="1"/>
              <a:t>domiciliées</a:t>
            </a:r>
            <a:endParaRPr lang="nl-NL" sz="1400"/>
          </a:p>
          <a:p>
            <a:pPr algn="ctr"/>
            <a:r>
              <a:rPr lang="nl-NL" sz="1400"/>
              <a:t>au sein des CCI FI</a:t>
            </a:r>
          </a:p>
        </p:txBody>
      </p:sp>
    </p:spTree>
    <p:extLst>
      <p:ext uri="{BB962C8B-B14F-4D97-AF65-F5344CB8AC3E}">
        <p14:creationId xmlns:p14="http://schemas.microsoft.com/office/powerpoint/2010/main" val="786571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9000">
                <a:srgbClr val="658EB2">
                  <a:lumMod val="98000"/>
                </a:srgbClr>
              </a:gs>
              <a:gs pos="65000">
                <a:srgbClr val="00437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230" y="6157430"/>
            <a:ext cx="1833539" cy="4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228600"/>
            <a:ext cx="7772400" cy="52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>
              <a:solidFill>
                <a:srgbClr val="ED174F"/>
              </a:solidFill>
              <a:latin typeface="Scout Bold" panose="02000506000000020004" pitchFamily="50" charset="0"/>
              <a:ea typeface="Tahoma"/>
              <a:cs typeface="Tahoma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1094278"/>
            <a:ext cx="9219304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FR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  <a:t>Développer </a:t>
            </a:r>
          </a:p>
          <a:p>
            <a:pPr algn="ctr"/>
            <a:r>
              <a:rPr lang="fr-FR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6000">
                <a:solidFill>
                  <a:schemeClr val="bg1"/>
                </a:solidFill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  <a:t>relations d'affaires </a:t>
            </a:r>
          </a:p>
          <a:p>
            <a:pPr algn="ctr"/>
            <a:r>
              <a:rPr lang="fr-FR" sz="6000">
                <a:solidFill>
                  <a:schemeClr val="bg1"/>
                </a:solidFill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  <a:t>entre la France et </a:t>
            </a:r>
            <a:br>
              <a:rPr lang="fr-FR" sz="6000">
                <a:solidFill>
                  <a:schemeClr val="bg1"/>
                </a:solidFill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6000">
                <a:solidFill>
                  <a:schemeClr val="bg1"/>
                </a:solidFill>
                <a:latin typeface="Scout Bold" panose="02000506000000020004"/>
                <a:ea typeface="Calibri" panose="020F0502020204030204" pitchFamily="34" charset="0"/>
                <a:cs typeface="Times New Roman" panose="02020603050405020304" pitchFamily="18" charset="0"/>
              </a:rPr>
              <a:t>les Pays-Bas</a:t>
            </a:r>
            <a:endParaRPr lang="fr-FR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out Bold" panose="0200050600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9B64CC2-9820-4DB6-BA0E-8B9F0599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C8D-6F18-44F7-A3C2-E013CA7208C8}" type="datetime1">
              <a:rPr lang="fr-FR" smtClean="0"/>
              <a:t>11/06/2019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96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457C"/>
      </a:dk1>
      <a:lt1>
        <a:srgbClr val="FFFFFF"/>
      </a:lt1>
      <a:dk2>
        <a:srgbClr val="1F497D"/>
      </a:dk2>
      <a:lt2>
        <a:srgbClr val="FFFFFF"/>
      </a:lt2>
      <a:accent1>
        <a:srgbClr val="7F7F7F"/>
      </a:accent1>
      <a:accent2>
        <a:srgbClr val="ED174F"/>
      </a:accent2>
      <a:accent3>
        <a:srgbClr val="7F7F7F"/>
      </a:accent3>
      <a:accent4>
        <a:srgbClr val="205867"/>
      </a:accent4>
      <a:accent5>
        <a:srgbClr val="1F497D"/>
      </a:accent5>
      <a:accent6>
        <a:srgbClr val="F79646"/>
      </a:accent6>
      <a:hlink>
        <a:srgbClr val="00B0F0"/>
      </a:hlink>
      <a:folHlink>
        <a:srgbClr val="800080"/>
      </a:folHlink>
    </a:clrScheme>
    <a:fontScheme name="Personnalisé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AE34EEC93BE4692317A45A3AC66E3" ma:contentTypeVersion="8" ma:contentTypeDescription="Create a new document." ma:contentTypeScope="" ma:versionID="2c48e9531a6a6184e01f309bc6958ddd">
  <xsd:schema xmlns:xsd="http://www.w3.org/2001/XMLSchema" xmlns:xs="http://www.w3.org/2001/XMLSchema" xmlns:p="http://schemas.microsoft.com/office/2006/metadata/properties" xmlns:ns2="a349c112-305f-4dd7-8187-2bfc9f2aa545" xmlns:ns3="950f0323-d4bc-42d9-8515-714016ed3de0" xmlns:ns4="c6e9893c-05ff-4cc3-b5e2-b79ccd351323" targetNamespace="http://schemas.microsoft.com/office/2006/metadata/properties" ma:root="true" ma:fieldsID="68892d7d4c6049fe76d4cc4cadfae9bf" ns2:_="" ns3:_="" ns4:_="">
    <xsd:import namespace="a349c112-305f-4dd7-8187-2bfc9f2aa545"/>
    <xsd:import namespace="950f0323-d4bc-42d9-8515-714016ed3de0"/>
    <xsd:import namespace="c6e9893c-05ff-4cc3-b5e2-b79ccd3513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c112-305f-4dd7-8187-2bfc9f2aa5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f0323-d4bc-42d9-8515-714016ed3de0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9893c-05ff-4cc3-b5e2-b79ccd351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49c112-305f-4dd7-8187-2bfc9f2aa545">
      <UserInfo>
        <DisplayName>Giselle Martinez</DisplayName>
        <AccountId>14</AccountId>
        <AccountType/>
      </UserInfo>
      <UserInfo>
        <DisplayName>France Bos</DisplayName>
        <AccountId>42</AccountId>
        <AccountType/>
      </UserInfo>
      <UserInfo>
        <DisplayName>serviceevenements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18A120E-B1F5-40E2-8E8F-CF256C802A30}">
  <ds:schemaRefs>
    <ds:schemaRef ds:uri="950f0323-d4bc-42d9-8515-714016ed3de0"/>
    <ds:schemaRef ds:uri="a349c112-305f-4dd7-8187-2bfc9f2aa545"/>
    <ds:schemaRef ds:uri="c6e9893c-05ff-4cc3-b5e2-b79ccd3513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073A2C-E1D8-434D-8B82-C99A5A849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81304-24F7-41F7-BD00-D617EFD074DA}">
  <ds:schemaRefs>
    <ds:schemaRef ds:uri="950f0323-d4bc-42d9-8515-714016ed3de0"/>
    <ds:schemaRef ds:uri="http://purl.org/dc/terms/"/>
    <ds:schemaRef ds:uri="http://schemas.openxmlformats.org/package/2006/metadata/core-properties"/>
    <ds:schemaRef ds:uri="a349c112-305f-4dd7-8187-2bfc9f2aa54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6e9893c-05ff-4cc3-b5e2-b79ccd35132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Affichage à l'écran (4:3)</PresentationFormat>
  <Paragraphs>292</Paragraphs>
  <Slides>22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Office Theme</vt:lpstr>
      <vt:lpstr>La CCI France Pays-Bas</vt:lpstr>
      <vt:lpstr>Les Pays-Bas</vt:lpstr>
      <vt:lpstr>Les Pays-Bas</vt:lpstr>
      <vt:lpstr>Les différents secteurs  d’activité aux Pays-Bas</vt:lpstr>
      <vt:lpstr>Faire des affaires aux Pays-Bas</vt:lpstr>
      <vt:lpstr>« Holland Is Not A Dense Country,  But An Empty City »</vt:lpstr>
      <vt:lpstr>Présentation PowerPoint</vt:lpstr>
      <vt:lpstr>Le réseau mondial des CCIFI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 SUCCESS STORY »</vt:lpstr>
      <vt:lpstr>Quelques success stories d'entreprises françaises</vt:lpstr>
      <vt:lpstr>Présentation PowerPoint</vt:lpstr>
      <vt:lpstr>Présentation PowerPoint</vt:lpstr>
      <vt:lpstr>Présentation PowerPoint</vt:lpstr>
      <vt:lpstr>ECOSYSTÈME  TECH  LOCAL</vt:lpstr>
      <vt:lpstr>Pourquoi les start-ups et scale-ups choisissent les Pays-Bas ?</vt:lpstr>
      <vt:lpstr>L’écosystème start-up aux Pays-Bas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CCI France Pays-Bas</dc:title>
  <dc:creator>serviceevenements</dc:creator>
  <cp:lastModifiedBy>BEATY Nicholas</cp:lastModifiedBy>
  <cp:revision>1</cp:revision>
  <dcterms:created xsi:type="dcterms:W3CDTF">2018-11-30T15:41:47Z</dcterms:created>
  <dcterms:modified xsi:type="dcterms:W3CDTF">2019-06-11T15:01:03Z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0x0101002ABAE34EEC93BE4692317A45A3AC66E3</vt:lpwstr>
  </property>
</Properties>
</file>