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7"/>
  </p:notesMasterIdLst>
  <p:sldIdLst>
    <p:sldId id="1216" r:id="rId5"/>
    <p:sldId id="1220" r:id="rId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CF9"/>
    <a:srgbClr val="132EF9"/>
    <a:srgbClr val="D7AADE"/>
    <a:srgbClr val="A6A6A6"/>
    <a:srgbClr val="C5D3DE"/>
    <a:srgbClr val="BFF5F3"/>
    <a:srgbClr val="C9E3F8"/>
    <a:srgbClr val="FF9900"/>
    <a:srgbClr val="ACACA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8A22F-6B5C-4976-BFAF-5950C6A08F2F}" v="2" dt="2020-06-26T12:59:15.903"/>
    <p1510:client id="{F8259871-65C2-7963-7A53-DEF08F2A9C47}" v="4" dt="2020-06-26T12:49:24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3DD6-A298-4B22-9B73-599A0895B31E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23FC-13A8-4439-B7F5-AA1AFD9AC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18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509380"/>
            <a:ext cx="12192000" cy="38392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noProof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79861" y="2085266"/>
            <a:ext cx="51840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865"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79861" y="3849504"/>
            <a:ext cx="5181600" cy="1070032"/>
          </a:xfrm>
        </p:spPr>
        <p:txBody>
          <a:bodyPr>
            <a:normAutofit/>
          </a:bodyPr>
          <a:lstStyle>
            <a:lvl1pPr marL="0" indent="0" algn="ctr">
              <a:buNone/>
              <a:defRPr sz="3199">
                <a:solidFill>
                  <a:schemeClr val="bg1"/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068895" y="6309137"/>
            <a:ext cx="1936652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9" noProof="0">
                <a:solidFill>
                  <a:schemeClr val="tx2"/>
                </a:solidFill>
              </a:rPr>
              <a:t>www.broadpeak.tv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61" y="1920581"/>
            <a:ext cx="6480000" cy="3667717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639616" y="5828526"/>
            <a:ext cx="7008779" cy="624223"/>
          </a:xfrm>
        </p:spPr>
        <p:txBody>
          <a:bodyPr>
            <a:normAutofit/>
          </a:bodyPr>
          <a:lstStyle>
            <a:lvl1pPr algn="ctr">
              <a:defRPr sz="3199" b="1"/>
            </a:lvl1pPr>
          </a:lstStyle>
          <a:p>
            <a:pPr lvl="0"/>
            <a:r>
              <a:rPr lang="fr-FR" err="1"/>
              <a:t>Author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3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2" y="261627"/>
            <a:ext cx="2495453" cy="10076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509380"/>
            <a:ext cx="12192000" cy="38392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noProof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8336" y="2130425"/>
            <a:ext cx="5181600" cy="1470025"/>
          </a:xfrm>
        </p:spPr>
        <p:txBody>
          <a:bodyPr>
            <a:normAutofit/>
          </a:bodyPr>
          <a:lstStyle>
            <a:lvl1pPr algn="ctr">
              <a:defRPr sz="586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5360" y="3886202"/>
            <a:ext cx="5184576" cy="1078495"/>
          </a:xfrm>
        </p:spPr>
        <p:txBody>
          <a:bodyPr>
            <a:normAutofit/>
          </a:bodyPr>
          <a:lstStyle>
            <a:lvl1pPr marL="0" indent="0" algn="ctr">
              <a:buNone/>
              <a:defRPr sz="3199">
                <a:solidFill>
                  <a:schemeClr val="bg1"/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10068895" y="6309137"/>
            <a:ext cx="1936652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9" noProof="0">
                <a:solidFill>
                  <a:schemeClr val="tx2"/>
                </a:solidFill>
              </a:rPr>
              <a:t>www.broadpeak.tv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639864" y="5780948"/>
            <a:ext cx="7008283" cy="719445"/>
          </a:xfrm>
        </p:spPr>
        <p:txBody>
          <a:bodyPr>
            <a:normAutofit/>
          </a:bodyPr>
          <a:lstStyle>
            <a:lvl1pPr algn="ctr">
              <a:defRPr sz="3199"/>
            </a:lvl1pPr>
          </a:lstStyle>
          <a:p>
            <a:pPr lvl="0"/>
            <a:r>
              <a:rPr lang="en-US" b="1" noProof="0">
                <a:solidFill>
                  <a:schemeClr val="tx1"/>
                </a:solidFill>
              </a:rPr>
              <a:t>Author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61" y="1920581"/>
            <a:ext cx="6480000" cy="36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37038"/>
            <a:ext cx="12192000" cy="21115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noProof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237038"/>
            <a:ext cx="5759848" cy="2111583"/>
          </a:xfrm>
          <a:prstGeom prst="rect">
            <a:avLst/>
          </a:prstGeo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399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87" y="261627"/>
            <a:ext cx="2495453" cy="10076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27381" y="3721330"/>
            <a:ext cx="10972800" cy="1142999"/>
          </a:xfrm>
        </p:spPr>
        <p:txBody>
          <a:bodyPr anchor="ctr">
            <a:normAutofit/>
          </a:bodyPr>
          <a:lstStyle>
            <a:lvl1pPr>
              <a:defRPr sz="5332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45944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49" y="6319293"/>
            <a:ext cx="1317251" cy="5319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50" y="261626"/>
            <a:ext cx="11713301" cy="863733"/>
          </a:xfrm>
        </p:spPr>
        <p:txBody>
          <a:bodyPr anchor="t">
            <a:normAutofit/>
          </a:bodyPr>
          <a:lstStyle>
            <a:lvl1pPr algn="l">
              <a:defRPr sz="4265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499335"/>
            <a:ext cx="6233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V="1">
            <a:off x="527381" y="6403354"/>
            <a:ext cx="0" cy="47990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47328" y="6512124"/>
            <a:ext cx="115212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BBAD2E-01E1-4241-AC62-7A61FA109219}" type="slidenum">
              <a:rPr lang="en-US" sz="1066" kern="1200" noProof="0" smtClean="0">
                <a:solidFill>
                  <a:srgbClr val="053850"/>
                </a:solidFill>
                <a:latin typeface="+mn-lt"/>
                <a:ea typeface="+mn-ea"/>
                <a:cs typeface="+mn-cs"/>
              </a:rPr>
              <a:t>‹N°›</a:t>
            </a:fld>
            <a:endParaRPr lang="en-US" sz="1066" kern="1200" noProof="0">
              <a:solidFill>
                <a:srgbClr val="0538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0" hasCustomPrompt="1"/>
          </p:nvPr>
        </p:nvSpPr>
        <p:spPr>
          <a:xfrm>
            <a:off x="239350" y="1317417"/>
            <a:ext cx="11713301" cy="4894489"/>
          </a:xfrm>
        </p:spPr>
        <p:txBody>
          <a:bodyPr/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2">
                <a:solidFill>
                  <a:schemeClr val="tx1"/>
                </a:solidFill>
              </a:defRPr>
            </a:lvl1pPr>
            <a:lvl2pPr marL="990278" marR="0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3199">
                <a:solidFill>
                  <a:schemeClr val="tx1"/>
                </a:solidFill>
              </a:defRPr>
            </a:lvl2pPr>
            <a:lvl3pPr marL="1523505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666">
                <a:solidFill>
                  <a:schemeClr val="tx1"/>
                </a:solidFill>
              </a:defRPr>
            </a:lvl3pPr>
            <a:lvl4pPr marL="213290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2399">
                <a:solidFill>
                  <a:schemeClr val="tx1"/>
                </a:solidFill>
              </a:defRPr>
            </a:lvl4pPr>
            <a:lvl5pPr marL="2742308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399">
                <a:solidFill>
                  <a:schemeClr val="tx1"/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990278" marR="0" lvl="1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505" marR="0" lvl="2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666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2907" marR="0" lvl="3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2308" marR="0" lvl="4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824192" y="0"/>
            <a:ext cx="4367808" cy="4282712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 t="-23248" r="-208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399"/>
          </a:p>
        </p:txBody>
      </p:sp>
    </p:spTree>
    <p:extLst>
      <p:ext uri="{BB962C8B-B14F-4D97-AF65-F5344CB8AC3E}">
        <p14:creationId xmlns:p14="http://schemas.microsoft.com/office/powerpoint/2010/main" val="100394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49" y="6319293"/>
            <a:ext cx="1317251" cy="5319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50" y="261626"/>
            <a:ext cx="11713301" cy="863733"/>
          </a:xfrm>
        </p:spPr>
        <p:txBody>
          <a:bodyPr anchor="t">
            <a:normAutofit/>
          </a:bodyPr>
          <a:lstStyle>
            <a:lvl1pPr algn="l">
              <a:defRPr sz="4265" b="1" cap="none" baseline="0"/>
            </a:lvl1pPr>
          </a:lstStyle>
          <a:p>
            <a:r>
              <a:rPr lang="en-US" noProof="0"/>
              <a:t>Click to add title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499335"/>
            <a:ext cx="6233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V="1">
            <a:off x="527381" y="6403354"/>
            <a:ext cx="0" cy="47990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47328" y="6512124"/>
            <a:ext cx="115212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BBAD2E-01E1-4241-AC62-7A61FA109219}" type="slidenum">
              <a:rPr lang="en-US" sz="1066" kern="1200" noProof="0" smtClean="0">
                <a:solidFill>
                  <a:srgbClr val="053850"/>
                </a:solidFill>
                <a:latin typeface="+mn-lt"/>
                <a:ea typeface="+mn-ea"/>
                <a:cs typeface="+mn-cs"/>
              </a:rPr>
              <a:t>‹N°›</a:t>
            </a:fld>
            <a:endParaRPr lang="en-US" sz="1066" kern="1200" noProof="0">
              <a:solidFill>
                <a:srgbClr val="0538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0" hasCustomPrompt="1"/>
          </p:nvPr>
        </p:nvSpPr>
        <p:spPr>
          <a:xfrm>
            <a:off x="239350" y="1317417"/>
            <a:ext cx="11713301" cy="4894489"/>
          </a:xfrm>
        </p:spPr>
        <p:txBody>
          <a:bodyPr/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2">
                <a:solidFill>
                  <a:schemeClr val="tx1"/>
                </a:solidFill>
              </a:defRPr>
            </a:lvl1pPr>
            <a:lvl2pPr marL="990278" marR="0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3199">
                <a:solidFill>
                  <a:schemeClr val="tx1"/>
                </a:solidFill>
              </a:defRPr>
            </a:lvl2pPr>
            <a:lvl3pPr marL="1523505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666">
                <a:solidFill>
                  <a:schemeClr val="tx1"/>
                </a:solidFill>
              </a:defRPr>
            </a:lvl3pPr>
            <a:lvl4pPr marL="213290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2399">
                <a:solidFill>
                  <a:schemeClr val="tx1"/>
                </a:solidFill>
              </a:defRPr>
            </a:lvl4pPr>
            <a:lvl5pPr marL="2742308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399">
                <a:solidFill>
                  <a:schemeClr val="tx1"/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990278" marR="0" lvl="1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505" marR="0" lvl="2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666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2907" marR="0" lvl="3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2308" marR="0" lvl="4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58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50" y="261626"/>
            <a:ext cx="11713301" cy="863733"/>
          </a:xfrm>
        </p:spPr>
        <p:txBody>
          <a:bodyPr anchor="t">
            <a:normAutofit/>
          </a:bodyPr>
          <a:lstStyle>
            <a:lvl1pPr algn="l">
              <a:defRPr sz="4265" b="1" cap="none"/>
            </a:lvl1pPr>
          </a:lstStyle>
          <a:p>
            <a:r>
              <a:rPr lang="en-US" noProof="0"/>
              <a:t>Click to add title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499335"/>
            <a:ext cx="6233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V="1">
            <a:off x="527381" y="6403354"/>
            <a:ext cx="0" cy="47990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47328" y="6512124"/>
            <a:ext cx="115212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BBAD2E-01E1-4241-AC62-7A61FA109219}" type="slidenum">
              <a:rPr lang="en-US" sz="1066" kern="1200" noProof="0" smtClean="0">
                <a:solidFill>
                  <a:srgbClr val="053850"/>
                </a:solidFill>
                <a:latin typeface="+mn-lt"/>
                <a:ea typeface="+mn-ea"/>
                <a:cs typeface="+mn-cs"/>
              </a:rPr>
              <a:t>‹N°›</a:t>
            </a:fld>
            <a:endParaRPr lang="en-US" sz="1066" kern="1200" noProof="0">
              <a:solidFill>
                <a:srgbClr val="0538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0" hasCustomPrompt="1"/>
          </p:nvPr>
        </p:nvSpPr>
        <p:spPr>
          <a:xfrm>
            <a:off x="239349" y="1317417"/>
            <a:ext cx="5760640" cy="4894489"/>
          </a:xfrm>
          <a:ln w="19050">
            <a:solidFill>
              <a:schemeClr val="bg2"/>
            </a:solidFill>
          </a:ln>
        </p:spPr>
        <p:txBody>
          <a:bodyPr/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2">
                <a:solidFill>
                  <a:schemeClr val="tx1"/>
                </a:solidFill>
              </a:defRPr>
            </a:lvl1pPr>
            <a:lvl2pPr marL="990278" marR="0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3199">
                <a:solidFill>
                  <a:schemeClr val="tx1"/>
                </a:solidFill>
              </a:defRPr>
            </a:lvl2pPr>
            <a:lvl3pPr marL="1523505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666">
                <a:solidFill>
                  <a:schemeClr val="tx1"/>
                </a:solidFill>
              </a:defRPr>
            </a:lvl3pPr>
            <a:lvl4pPr marL="213290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2399">
                <a:solidFill>
                  <a:schemeClr val="tx1"/>
                </a:solidFill>
              </a:defRPr>
            </a:lvl4pPr>
            <a:lvl5pPr marL="2742308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399">
                <a:solidFill>
                  <a:schemeClr val="tx1"/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990278" marR="0" lvl="1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505" marR="0" lvl="2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666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2907" marR="0" lvl="3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2308" marR="0" lvl="4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49" y="6319293"/>
            <a:ext cx="1317251" cy="531918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6192011" y="1317417"/>
            <a:ext cx="5760640" cy="4894489"/>
          </a:xfrm>
          <a:ln w="19050">
            <a:solidFill>
              <a:schemeClr val="bg2"/>
            </a:solidFill>
          </a:ln>
        </p:spPr>
        <p:txBody>
          <a:bodyPr/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2">
                <a:solidFill>
                  <a:schemeClr val="tx1"/>
                </a:solidFill>
              </a:defRPr>
            </a:lvl1pPr>
            <a:lvl2pPr marL="990278" marR="0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3199">
                <a:solidFill>
                  <a:schemeClr val="tx1"/>
                </a:solidFill>
              </a:defRPr>
            </a:lvl2pPr>
            <a:lvl3pPr marL="1523505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666">
                <a:solidFill>
                  <a:schemeClr val="tx1"/>
                </a:solidFill>
              </a:defRPr>
            </a:lvl3pPr>
            <a:lvl4pPr marL="213290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2399">
                <a:solidFill>
                  <a:schemeClr val="tx1"/>
                </a:solidFill>
              </a:defRPr>
            </a:lvl4pPr>
            <a:lvl5pPr marL="2742308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399">
                <a:solidFill>
                  <a:schemeClr val="tx1"/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990278" marR="0" lvl="1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505" marR="0" lvl="2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666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2907" marR="0" lvl="3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2308" marR="0" lvl="4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824192" y="0"/>
            <a:ext cx="4367808" cy="4282712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 t="-23248" r="-208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399"/>
          </a:p>
        </p:txBody>
      </p:sp>
    </p:spTree>
    <p:extLst>
      <p:ext uri="{BB962C8B-B14F-4D97-AF65-F5344CB8AC3E}">
        <p14:creationId xmlns:p14="http://schemas.microsoft.com/office/powerpoint/2010/main" val="362771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50" y="261626"/>
            <a:ext cx="11713301" cy="863733"/>
          </a:xfrm>
        </p:spPr>
        <p:txBody>
          <a:bodyPr anchor="t">
            <a:normAutofit/>
          </a:bodyPr>
          <a:lstStyle>
            <a:lvl1pPr algn="l">
              <a:defRPr sz="4265" b="1" cap="none"/>
            </a:lvl1pPr>
          </a:lstStyle>
          <a:p>
            <a:r>
              <a:rPr lang="en-US" noProof="0"/>
              <a:t>Click to add title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499335"/>
            <a:ext cx="6233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V="1">
            <a:off x="527381" y="6403354"/>
            <a:ext cx="0" cy="47990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47328" y="6512124"/>
            <a:ext cx="115212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BBAD2E-01E1-4241-AC62-7A61FA109219}" type="slidenum">
              <a:rPr lang="en-US" sz="1066" kern="1200" noProof="0" smtClean="0">
                <a:solidFill>
                  <a:srgbClr val="053850"/>
                </a:solidFill>
                <a:latin typeface="+mn-lt"/>
                <a:ea typeface="+mn-ea"/>
                <a:cs typeface="+mn-cs"/>
              </a:rPr>
              <a:t>‹N°›</a:t>
            </a:fld>
            <a:endParaRPr lang="en-US" sz="1066" kern="1200" noProof="0">
              <a:solidFill>
                <a:srgbClr val="0538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0" hasCustomPrompt="1"/>
          </p:nvPr>
        </p:nvSpPr>
        <p:spPr>
          <a:xfrm>
            <a:off x="239349" y="1317417"/>
            <a:ext cx="5760640" cy="4894489"/>
          </a:xfrm>
          <a:ln w="19050">
            <a:solidFill>
              <a:schemeClr val="bg2"/>
            </a:solidFill>
          </a:ln>
        </p:spPr>
        <p:txBody>
          <a:bodyPr/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2">
                <a:solidFill>
                  <a:schemeClr val="tx1"/>
                </a:solidFill>
              </a:defRPr>
            </a:lvl1pPr>
            <a:lvl2pPr marL="990278" marR="0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3199">
                <a:solidFill>
                  <a:schemeClr val="tx1"/>
                </a:solidFill>
              </a:defRPr>
            </a:lvl2pPr>
            <a:lvl3pPr marL="1523505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666">
                <a:solidFill>
                  <a:schemeClr val="tx1"/>
                </a:solidFill>
              </a:defRPr>
            </a:lvl3pPr>
            <a:lvl4pPr marL="213290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2399">
                <a:solidFill>
                  <a:schemeClr val="tx1"/>
                </a:solidFill>
              </a:defRPr>
            </a:lvl4pPr>
            <a:lvl5pPr marL="2742308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399">
                <a:solidFill>
                  <a:schemeClr val="tx1"/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990278" marR="0" lvl="1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505" marR="0" lvl="2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666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2907" marR="0" lvl="3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2308" marR="0" lvl="4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49" y="6319293"/>
            <a:ext cx="1317251" cy="531918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6192011" y="1317417"/>
            <a:ext cx="5760640" cy="4894489"/>
          </a:xfrm>
          <a:ln w="19050">
            <a:solidFill>
              <a:schemeClr val="bg2"/>
            </a:solidFill>
          </a:ln>
        </p:spPr>
        <p:txBody>
          <a:bodyPr/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2">
                <a:solidFill>
                  <a:schemeClr val="tx1"/>
                </a:solidFill>
              </a:defRPr>
            </a:lvl1pPr>
            <a:lvl2pPr marL="990278" marR="0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3199">
                <a:solidFill>
                  <a:schemeClr val="tx1"/>
                </a:solidFill>
              </a:defRPr>
            </a:lvl2pPr>
            <a:lvl3pPr marL="1523505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666">
                <a:solidFill>
                  <a:schemeClr val="tx1"/>
                </a:solidFill>
              </a:defRPr>
            </a:lvl3pPr>
            <a:lvl4pPr marL="213290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2399">
                <a:solidFill>
                  <a:schemeClr val="tx1"/>
                </a:solidFill>
              </a:defRPr>
            </a:lvl4pPr>
            <a:lvl5pPr marL="2742308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50000"/>
              <a:buFont typeface="Courier New" pitchFamily="49" charset="0"/>
              <a:buChar char="o"/>
              <a:tabLst/>
              <a:defRPr sz="2399">
                <a:solidFill>
                  <a:schemeClr val="tx1"/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990278" marR="0" lvl="1" indent="-380876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505" marR="0" lvl="2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666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2907" marR="0" lvl="3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2308" marR="0" lvl="4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E0FD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91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" y="740473"/>
            <a:ext cx="12191999" cy="11063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noProof="0"/>
          </a:p>
        </p:txBody>
      </p:sp>
      <p:sp>
        <p:nvSpPr>
          <p:cNvPr id="22" name="Rectangle 21"/>
          <p:cNvSpPr/>
          <p:nvPr userDrawn="1"/>
        </p:nvSpPr>
        <p:spPr>
          <a:xfrm>
            <a:off x="-1" y="740473"/>
            <a:ext cx="3089007" cy="1106362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6326" t="-98386" b="-983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399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50" y="813749"/>
            <a:ext cx="11713301" cy="959810"/>
          </a:xfrm>
        </p:spPr>
        <p:txBody>
          <a:bodyPr anchor="t">
            <a:normAutofit/>
          </a:bodyPr>
          <a:lstStyle>
            <a:lvl1pPr algn="ctr">
              <a:defRPr sz="5332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5566429" y="3325768"/>
            <a:ext cx="211223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noProof="0">
                <a:solidFill>
                  <a:schemeClr val="bg1"/>
                </a:solidFill>
              </a:rPr>
              <a:t>@broadpeak</a:t>
            </a: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5615946" y="4311139"/>
            <a:ext cx="211223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noProof="0">
                <a:solidFill>
                  <a:schemeClr val="bg1"/>
                </a:solidFill>
              </a:rPr>
              <a:t>broadpeak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751852" y="5438764"/>
            <a:ext cx="318677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noProof="0">
                <a:solidFill>
                  <a:schemeClr val="bg1"/>
                </a:solidFill>
              </a:rPr>
              <a:t>www.broadpeak.tv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33" y="3139999"/>
            <a:ext cx="817603" cy="8173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33" y="4079678"/>
            <a:ext cx="817603" cy="8173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49" y="6319293"/>
            <a:ext cx="1317251" cy="5319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63" y="2412582"/>
            <a:ext cx="6422124" cy="44386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8888069-1455-4490-8255-04D8BB40375E}"/>
              </a:ext>
            </a:extLst>
          </p:cNvPr>
          <p:cNvSpPr txBox="1"/>
          <p:nvPr userDrawn="1"/>
        </p:nvSpPr>
        <p:spPr>
          <a:xfrm>
            <a:off x="5769629" y="3134864"/>
            <a:ext cx="211223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9">
                <a:solidFill>
                  <a:schemeClr val="bg1"/>
                </a:solidFill>
              </a:rPr>
              <a:t>@broadpeak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FB035F0-FCCE-4269-BBB4-99C96AAC4D85}"/>
              </a:ext>
            </a:extLst>
          </p:cNvPr>
          <p:cNvSpPr txBox="1"/>
          <p:nvPr userDrawn="1"/>
        </p:nvSpPr>
        <p:spPr>
          <a:xfrm>
            <a:off x="5819147" y="4120235"/>
            <a:ext cx="211223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9">
                <a:solidFill>
                  <a:schemeClr val="bg1"/>
                </a:solidFill>
              </a:rPr>
              <a:t>broadpeak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2BC906B-92E7-4D9E-AE7B-969E3AA64C6A}"/>
              </a:ext>
            </a:extLst>
          </p:cNvPr>
          <p:cNvSpPr txBox="1"/>
          <p:nvPr userDrawn="1"/>
        </p:nvSpPr>
        <p:spPr>
          <a:xfrm>
            <a:off x="4955052" y="5247860"/>
            <a:ext cx="318677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9">
                <a:solidFill>
                  <a:schemeClr val="bg1"/>
                </a:solidFill>
              </a:rPr>
              <a:t>www.broadpeak.tv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3DC5A6D-399A-4FA1-B003-C016FF286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33" y="2949095"/>
            <a:ext cx="817603" cy="8173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1B1083-735B-44A6-AC8C-369A498A38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33" y="3888774"/>
            <a:ext cx="817603" cy="8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3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350" y="1220756"/>
            <a:ext cx="11713301" cy="4905410"/>
          </a:xfrm>
        </p:spPr>
        <p:txBody>
          <a:bodyPr>
            <a:normAutofit/>
          </a:bodyPr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3732" kern="1200" noProof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96706" marR="0" indent="-355484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Tx/>
              <a:buFont typeface="Calibri" panose="020F0502020204030204" pitchFamily="34" charset="0"/>
              <a:buChar char="•"/>
              <a:tabLst/>
              <a:defRPr lang="fr-FR" sz="3199" kern="1200" noProof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079149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50000"/>
              <a:buFont typeface="Wingdings" panose="05000000000000000000" pitchFamily="2" charset="2"/>
              <a:buChar char=""/>
              <a:tabLst/>
              <a:defRPr lang="fr-FR" sz="2666" kern="1200" noProof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548896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100000"/>
              <a:buFont typeface="Calibri" panose="020F0502020204030204" pitchFamily="34" charset="0"/>
              <a:buChar char="•"/>
              <a:tabLst/>
              <a:defRPr lang="fr-FR" sz="2399" kern="1200" noProof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1707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35000"/>
              <a:buFont typeface="Wingdings" panose="05000000000000000000" pitchFamily="2" charset="2"/>
              <a:buChar char=""/>
              <a:tabLst/>
              <a:defRPr lang="fr-FR" sz="2399" kern="1200" noProof="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824192" y="0"/>
            <a:ext cx="4367808" cy="4293096"/>
          </a:xfrm>
          <a:prstGeom prst="rect">
            <a:avLst/>
          </a:prstGeom>
          <a:blipFill dpi="0" rotWithShape="1">
            <a:blip r:embed="rId2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238" r="-190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9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0" y="6501341"/>
            <a:ext cx="623392" cy="0"/>
          </a:xfrm>
          <a:prstGeom prst="line">
            <a:avLst/>
          </a:prstGeom>
          <a:ln>
            <a:solidFill>
              <a:srgbClr val="3AA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527381" y="6405331"/>
            <a:ext cx="0" cy="480053"/>
          </a:xfrm>
          <a:prstGeom prst="line">
            <a:avLst/>
          </a:prstGeom>
          <a:ln>
            <a:solidFill>
              <a:srgbClr val="3AA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C9F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57328" y="6530762"/>
            <a:ext cx="412292" cy="256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85F9D1D-F3AC-4B1A-BC38-577078B14B0D}" type="slidenum">
              <a:rPr lang="fr-FR" sz="1066" smtClean="0"/>
              <a:t>‹N°›</a:t>
            </a:fld>
            <a:endParaRPr lang="fr-FR" sz="1066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8"/>
          <a:stretch/>
        </p:blipFill>
        <p:spPr>
          <a:xfrm>
            <a:off x="10465163" y="6309320"/>
            <a:ext cx="1775520" cy="5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3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350" y="164637"/>
            <a:ext cx="11713301" cy="864096"/>
          </a:xfrm>
        </p:spPr>
        <p:txBody>
          <a:bodyPr>
            <a:normAutofit/>
          </a:bodyPr>
          <a:lstStyle>
            <a:lvl1pPr algn="l">
              <a:defRPr kumimoji="0" lang="fr-FR" sz="4265" b="0" i="0" u="none" strike="noStrike" kern="1200" cap="none" spc="0" normalizeH="0" baseline="0" dirty="0">
                <a:ln>
                  <a:noFill/>
                </a:ln>
                <a:solidFill>
                  <a:srgbClr val="3BA9C4"/>
                </a:solidFill>
                <a:effectLst/>
                <a:uLnTx/>
                <a:uFillTx/>
                <a:latin typeface="+mj-lt"/>
                <a:ea typeface="Adobe Fan Heiti Std B" pitchFamily="34" charset="-128"/>
                <a:cs typeface="+mj-cs"/>
              </a:defRPr>
            </a:lvl1pPr>
          </a:lstStyle>
          <a:p>
            <a:r>
              <a:rPr kumimoji="0" lang="fr-FR" sz="4265" b="1" i="0" u="none" strike="noStrike" kern="1200" cap="none" spc="0" normalizeH="0" baseline="0" noProof="0">
                <a:ln>
                  <a:noFill/>
                </a:ln>
                <a:solidFill>
                  <a:srgbClr val="3BA9C4"/>
                </a:solidFill>
                <a:effectLst/>
                <a:uLnTx/>
                <a:uFillTx/>
                <a:latin typeface="+mj-lt"/>
                <a:ea typeface="Adobe Fan Heiti Std B" pitchFamily="34" charset="-128"/>
                <a:cs typeface="+mj-cs"/>
              </a:rPr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9349" y="1220755"/>
            <a:ext cx="5755051" cy="5088565"/>
          </a:xfrm>
          <a:ln w="19050">
            <a:noFill/>
          </a:ln>
        </p:spPr>
        <p:txBody>
          <a:bodyPr/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96706" marR="0" indent="-355484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Tx/>
              <a:buFont typeface="Calibri" panose="020F0502020204030204" pitchFamily="34" charset="0"/>
              <a:buChar char="•"/>
              <a:tabLst/>
              <a:defRPr sz="31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79149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50000"/>
              <a:buFont typeface="Wingdings" panose="05000000000000000000" pitchFamily="2" charset="2"/>
              <a:buChar char=""/>
              <a:tabLst/>
              <a:defRPr sz="2666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48896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100000"/>
              <a:buFont typeface="Calibri" panose="020F0502020204030204" pitchFamily="34" charset="0"/>
              <a:buChar char="•"/>
              <a:tabLst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91707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35000"/>
              <a:buFont typeface="Wingdings" panose="05000000000000000000" pitchFamily="2" charset="2"/>
              <a:buChar char=""/>
              <a:tabLst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6191253" y="1220755"/>
            <a:ext cx="5761567" cy="5088466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824192" y="0"/>
            <a:ext cx="4367808" cy="4293096"/>
          </a:xfrm>
          <a:prstGeom prst="rect">
            <a:avLst/>
          </a:prstGeom>
          <a:blipFill dpi="0" rotWithShape="1">
            <a:blip r:embed="rId2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238" r="-190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9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618"/>
          <a:stretch/>
        </p:blipFill>
        <p:spPr>
          <a:xfrm>
            <a:off x="10881438" y="6370507"/>
            <a:ext cx="1291181" cy="514878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0" y="6501341"/>
            <a:ext cx="623392" cy="0"/>
          </a:xfrm>
          <a:prstGeom prst="line">
            <a:avLst/>
          </a:prstGeom>
          <a:ln>
            <a:solidFill>
              <a:srgbClr val="3AA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527381" y="6405331"/>
            <a:ext cx="0" cy="480053"/>
          </a:xfrm>
          <a:prstGeom prst="line">
            <a:avLst/>
          </a:prstGeom>
          <a:ln>
            <a:solidFill>
              <a:srgbClr val="3AA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143339" y="6514134"/>
            <a:ext cx="115212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BBAD2E-01E1-4241-AC62-7A61FA109219}" type="slidenum">
              <a:rPr lang="fr-FR" sz="1066" kern="1200" smtClean="0">
                <a:solidFill>
                  <a:srgbClr val="053850"/>
                </a:solidFill>
                <a:latin typeface="+mn-lt"/>
                <a:ea typeface="+mn-ea"/>
                <a:cs typeface="+mn-cs"/>
              </a:rPr>
              <a:t>‹N°›</a:t>
            </a:fld>
            <a:endParaRPr lang="fr-FR" sz="1066" kern="1200">
              <a:solidFill>
                <a:srgbClr val="05385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26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" y="3236978"/>
            <a:ext cx="12232084" cy="2131462"/>
          </a:xfrm>
          <a:prstGeom prst="rect">
            <a:avLst/>
          </a:prstGeom>
          <a:solidFill>
            <a:srgbClr val="3AA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9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356658"/>
            <a:ext cx="2044356" cy="6748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236979"/>
            <a:ext cx="5832309" cy="2131463"/>
          </a:xfrm>
          <a:prstGeom prst="rect">
            <a:avLst/>
          </a:prstGeom>
          <a:blipFill dpi="0" rotWithShape="1">
            <a:blip r:embed="rId3" cstate="print">
              <a:alphaModFix amt="6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41" t="-82749" b="-1055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9"/>
          </a:p>
        </p:txBody>
      </p:sp>
      <p:sp>
        <p:nvSpPr>
          <p:cNvPr id="3" name="Rectangle 2"/>
          <p:cNvSpPr/>
          <p:nvPr userDrawn="1"/>
        </p:nvSpPr>
        <p:spPr>
          <a:xfrm>
            <a:off x="-144694" y="3236978"/>
            <a:ext cx="5977003" cy="2131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9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0" y="3813043"/>
            <a:ext cx="10363200" cy="960106"/>
          </a:xfrm>
        </p:spPr>
        <p:txBody>
          <a:bodyPr anchor="t"/>
          <a:lstStyle>
            <a:lvl1pPr algn="l">
              <a:defRPr sz="5332" b="1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9345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37038"/>
            <a:ext cx="12192000" cy="21115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noProof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237038"/>
            <a:ext cx="5759848" cy="2111583"/>
          </a:xfrm>
          <a:prstGeom prst="rect">
            <a:avLst/>
          </a:prstGeo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399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3725716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332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ADD TITLE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51" y="261627"/>
            <a:ext cx="2495453" cy="10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240651" y="274639"/>
            <a:ext cx="11712000" cy="863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39350" y="1317418"/>
            <a:ext cx="11713301" cy="4808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6499335"/>
            <a:ext cx="6233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 flipV="1">
            <a:off x="527381" y="6403354"/>
            <a:ext cx="0" cy="47990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49" y="6319293"/>
            <a:ext cx="1317251" cy="5319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24192" y="0"/>
            <a:ext cx="4367808" cy="4282712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 t="-23248" r="-208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399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7328" y="6512124"/>
            <a:ext cx="115212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BBAD2E-01E1-4241-AC62-7A61FA109219}" type="slidenum">
              <a:rPr lang="en-US" sz="1066" kern="1200" noProof="0" smtClean="0">
                <a:solidFill>
                  <a:srgbClr val="053850"/>
                </a:solidFill>
                <a:latin typeface="+mn-lt"/>
                <a:ea typeface="+mn-ea"/>
                <a:cs typeface="+mn-cs"/>
              </a:rPr>
              <a:t>‹N°›</a:t>
            </a:fld>
            <a:endParaRPr lang="en-US" sz="1066" kern="1200" noProof="0">
              <a:solidFill>
                <a:srgbClr val="05385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52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240651" y="274639"/>
            <a:ext cx="11712000" cy="863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39350" y="1317418"/>
            <a:ext cx="11713301" cy="4808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6499335"/>
            <a:ext cx="6233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 flipV="1">
            <a:off x="527381" y="6403354"/>
            <a:ext cx="0" cy="47990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49" y="6319293"/>
            <a:ext cx="1317251" cy="531918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47328" y="6512124"/>
            <a:ext cx="115212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BBAD2E-01E1-4241-AC62-7A61FA109219}" type="slidenum">
              <a:rPr lang="en-US" sz="1066" kern="1200" noProof="0" smtClean="0">
                <a:solidFill>
                  <a:srgbClr val="053850"/>
                </a:solidFill>
                <a:latin typeface="+mn-lt"/>
                <a:ea typeface="+mn-ea"/>
                <a:cs typeface="+mn-cs"/>
              </a:rPr>
              <a:t>‹N°›</a:t>
            </a:fld>
            <a:endParaRPr lang="en-US" sz="1066" kern="1200" noProof="0">
              <a:solidFill>
                <a:srgbClr val="05385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1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712000" cy="8637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384800" cy="4525963"/>
          </a:xfrm>
          <a:ln w="19050">
            <a:solidFill>
              <a:schemeClr val="bg2"/>
            </a:solidFill>
          </a:ln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 baseline="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6192011" y="1605360"/>
            <a:ext cx="5384800" cy="4525963"/>
          </a:xfrm>
          <a:ln w="19050">
            <a:solidFill>
              <a:schemeClr val="bg2"/>
            </a:solidFill>
          </a:ln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 baseline="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6499335"/>
            <a:ext cx="6233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527381" y="6403354"/>
            <a:ext cx="0" cy="47990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49" y="6319293"/>
            <a:ext cx="1317251" cy="53191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824192" y="0"/>
            <a:ext cx="4367808" cy="4282712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 t="-23248" r="-208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399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7328" y="6512124"/>
            <a:ext cx="115212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BBAD2E-01E1-4241-AC62-7A61FA109219}" type="slidenum">
              <a:rPr lang="en-US" sz="1066" kern="1200" noProof="0" smtClean="0">
                <a:solidFill>
                  <a:srgbClr val="053850"/>
                </a:solidFill>
                <a:latin typeface="+mn-lt"/>
                <a:ea typeface="+mn-ea"/>
                <a:cs typeface="+mn-cs"/>
              </a:rPr>
              <a:t>‹N°›</a:t>
            </a:fld>
            <a:endParaRPr lang="en-US" sz="1066" kern="1200" noProof="0">
              <a:solidFill>
                <a:srgbClr val="05385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1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712000" cy="8637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384800" cy="4525963"/>
          </a:xfrm>
          <a:ln w="19050">
            <a:solidFill>
              <a:schemeClr val="bg2"/>
            </a:solidFill>
          </a:ln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 baseline="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6192011" y="1605360"/>
            <a:ext cx="5384800" cy="4525963"/>
          </a:xfrm>
          <a:ln w="19050">
            <a:solidFill>
              <a:schemeClr val="bg2"/>
            </a:solidFill>
          </a:ln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 baseline="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6499335"/>
            <a:ext cx="6233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527381" y="6403354"/>
            <a:ext cx="0" cy="47990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49" y="6319293"/>
            <a:ext cx="1317251" cy="531918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47328" y="6512124"/>
            <a:ext cx="115212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BBAD2E-01E1-4241-AC62-7A61FA109219}" type="slidenum">
              <a:rPr lang="en-US" sz="1066" kern="1200" noProof="0" smtClean="0">
                <a:solidFill>
                  <a:srgbClr val="053850"/>
                </a:solidFill>
                <a:latin typeface="+mn-lt"/>
                <a:ea typeface="+mn-ea"/>
                <a:cs typeface="+mn-cs"/>
              </a:rPr>
              <a:t>‹N°›</a:t>
            </a:fld>
            <a:endParaRPr lang="en-US" sz="1066" kern="1200" noProof="0">
              <a:solidFill>
                <a:srgbClr val="05385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49" y="6319293"/>
            <a:ext cx="1317251" cy="5319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" y="740473"/>
            <a:ext cx="12191999" cy="11063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740473"/>
            <a:ext cx="3089007" cy="1106362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 l="-6326" t="-98386" b="-983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399"/>
          </a:p>
        </p:txBody>
      </p:sp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240651" y="837608"/>
            <a:ext cx="11712000" cy="959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5332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63" y="2412582"/>
            <a:ext cx="6422124" cy="443863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8888069-1455-4490-8255-04D8BB40375E}"/>
              </a:ext>
            </a:extLst>
          </p:cNvPr>
          <p:cNvSpPr txBox="1"/>
          <p:nvPr userDrawn="1"/>
        </p:nvSpPr>
        <p:spPr>
          <a:xfrm>
            <a:off x="5769629" y="3134864"/>
            <a:ext cx="211223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9">
                <a:solidFill>
                  <a:schemeClr val="bg1"/>
                </a:solidFill>
              </a:rPr>
              <a:t>@broadpeak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FB035F0-FCCE-4269-BBB4-99C96AAC4D85}"/>
              </a:ext>
            </a:extLst>
          </p:cNvPr>
          <p:cNvSpPr txBox="1"/>
          <p:nvPr userDrawn="1"/>
        </p:nvSpPr>
        <p:spPr>
          <a:xfrm>
            <a:off x="5819147" y="4120235"/>
            <a:ext cx="211223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9">
                <a:solidFill>
                  <a:schemeClr val="bg1"/>
                </a:solidFill>
              </a:rPr>
              <a:t>broadpeak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C906B-92E7-4D9E-AE7B-969E3AA64C6A}"/>
              </a:ext>
            </a:extLst>
          </p:cNvPr>
          <p:cNvSpPr txBox="1"/>
          <p:nvPr userDrawn="1"/>
        </p:nvSpPr>
        <p:spPr>
          <a:xfrm>
            <a:off x="4955052" y="5247860"/>
            <a:ext cx="318677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9">
                <a:solidFill>
                  <a:schemeClr val="bg1"/>
                </a:solidFill>
              </a:rPr>
              <a:t>www.broadpeak.tv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3DC5A6D-399A-4FA1-B003-C016FF2862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33" y="2949095"/>
            <a:ext cx="817603" cy="8173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61B1083-735B-44A6-AC8C-369A498A38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33" y="3888774"/>
            <a:ext cx="817603" cy="8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350" y="1220756"/>
            <a:ext cx="11713301" cy="4905410"/>
          </a:xfrm>
        </p:spPr>
        <p:txBody>
          <a:bodyPr>
            <a:normAutofit/>
          </a:bodyPr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3732" kern="1200" noProof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96706" marR="0" indent="-355484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Tx/>
              <a:buFont typeface="Calibri" panose="020F0502020204030204" pitchFamily="34" charset="0"/>
              <a:buChar char="•"/>
              <a:tabLst/>
              <a:defRPr lang="fr-FR" sz="3199" kern="1200" noProof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079149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50000"/>
              <a:buFont typeface="Wingdings" panose="05000000000000000000" pitchFamily="2" charset="2"/>
              <a:buChar char=""/>
              <a:tabLst/>
              <a:defRPr lang="fr-FR" sz="2666" kern="1200" noProof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548896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100000"/>
              <a:buFont typeface="Calibri" panose="020F0502020204030204" pitchFamily="34" charset="0"/>
              <a:buChar char="•"/>
              <a:tabLst/>
              <a:defRPr lang="fr-FR" sz="2399" kern="1200" noProof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1707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35000"/>
              <a:buFont typeface="Wingdings" panose="05000000000000000000" pitchFamily="2" charset="2"/>
              <a:buChar char=""/>
              <a:tabLst/>
              <a:defRPr lang="fr-FR" sz="2399" kern="1200" noProof="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824192" y="0"/>
            <a:ext cx="4367808" cy="4293096"/>
          </a:xfrm>
          <a:prstGeom prst="rect">
            <a:avLst/>
          </a:prstGeom>
          <a:blipFill dpi="0" rotWithShape="1">
            <a:blip r:embed="rId2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238" r="-190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9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0" y="6501341"/>
            <a:ext cx="623392" cy="0"/>
          </a:xfrm>
          <a:prstGeom prst="line">
            <a:avLst/>
          </a:prstGeom>
          <a:ln>
            <a:solidFill>
              <a:srgbClr val="3AA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527381" y="6405331"/>
            <a:ext cx="0" cy="480053"/>
          </a:xfrm>
          <a:prstGeom prst="line">
            <a:avLst/>
          </a:prstGeom>
          <a:ln>
            <a:solidFill>
              <a:srgbClr val="3AA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C9F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57328" y="6530762"/>
            <a:ext cx="412292" cy="256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85F9D1D-F3AC-4B1A-BC38-577078B14B0D}" type="slidenum">
              <a:rPr lang="fr-FR" sz="1066" smtClean="0"/>
              <a:t>‹N°›</a:t>
            </a:fld>
            <a:endParaRPr lang="fr-FR" sz="1066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8"/>
          <a:stretch/>
        </p:blipFill>
        <p:spPr>
          <a:xfrm>
            <a:off x="10465163" y="6309320"/>
            <a:ext cx="1775520" cy="5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9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350" y="164637"/>
            <a:ext cx="11713301" cy="864096"/>
          </a:xfrm>
        </p:spPr>
        <p:txBody>
          <a:bodyPr>
            <a:normAutofit/>
          </a:bodyPr>
          <a:lstStyle>
            <a:lvl1pPr algn="l">
              <a:defRPr kumimoji="0" lang="fr-FR" sz="4265" b="0" i="0" u="none" strike="noStrike" kern="1200" cap="none" spc="0" normalizeH="0" baseline="0" dirty="0">
                <a:ln>
                  <a:noFill/>
                </a:ln>
                <a:solidFill>
                  <a:srgbClr val="3BA9C4"/>
                </a:solidFill>
                <a:effectLst/>
                <a:uLnTx/>
                <a:uFillTx/>
                <a:latin typeface="+mj-lt"/>
                <a:ea typeface="Adobe Fan Heiti Std B" pitchFamily="34" charset="-128"/>
                <a:cs typeface="+mj-cs"/>
              </a:defRPr>
            </a:lvl1pPr>
          </a:lstStyle>
          <a:p>
            <a:r>
              <a:rPr kumimoji="0" lang="fr-FR" sz="4265" b="1" i="0" u="none" strike="noStrike" kern="1200" cap="none" spc="0" normalizeH="0" baseline="0" noProof="0">
                <a:ln>
                  <a:noFill/>
                </a:ln>
                <a:solidFill>
                  <a:srgbClr val="3BA9C4"/>
                </a:solidFill>
                <a:effectLst/>
                <a:uLnTx/>
                <a:uFillTx/>
                <a:latin typeface="+mj-lt"/>
                <a:ea typeface="Adobe Fan Heiti Std B" pitchFamily="34" charset="-128"/>
                <a:cs typeface="+mj-cs"/>
              </a:rPr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9349" y="1181562"/>
            <a:ext cx="5755051" cy="5088565"/>
          </a:xfrm>
          <a:ln w="19050">
            <a:solidFill>
              <a:srgbClr val="3AAAC2"/>
            </a:solidFill>
          </a:ln>
        </p:spPr>
        <p:txBody>
          <a:bodyPr/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96706" marR="0" indent="-355484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Tx/>
              <a:buFont typeface="Calibri" panose="020F0502020204030204" pitchFamily="34" charset="0"/>
              <a:buChar char="•"/>
              <a:tabLst/>
              <a:defRPr sz="31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79149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50000"/>
              <a:buFont typeface="Wingdings" panose="05000000000000000000" pitchFamily="2" charset="2"/>
              <a:buChar char=""/>
              <a:tabLst/>
              <a:defRPr sz="2666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48896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100000"/>
              <a:buFont typeface="Calibri" panose="020F0502020204030204" pitchFamily="34" charset="0"/>
              <a:buChar char="•"/>
              <a:tabLst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91707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35000"/>
              <a:buFont typeface="Wingdings" panose="05000000000000000000" pitchFamily="2" charset="2"/>
              <a:buChar char=""/>
              <a:tabLst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6192011" y="1188473"/>
            <a:ext cx="5760640" cy="5088565"/>
          </a:xfrm>
          <a:ln w="19050">
            <a:solidFill>
              <a:srgbClr val="3AAAC2"/>
            </a:solidFill>
          </a:ln>
        </p:spPr>
        <p:txBody>
          <a:bodyPr/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96706" marR="0" indent="-355484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Tx/>
              <a:buFont typeface="Calibri" panose="020F0502020204030204" pitchFamily="34" charset="0"/>
              <a:buChar char="•"/>
              <a:tabLst/>
              <a:defRPr sz="31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79149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50000"/>
              <a:buFont typeface="Wingdings" panose="05000000000000000000" pitchFamily="2" charset="2"/>
              <a:buChar char=""/>
              <a:tabLst/>
              <a:defRPr sz="2666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48896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100000"/>
              <a:buFont typeface="Calibri" panose="020F0502020204030204" pitchFamily="34" charset="0"/>
              <a:buChar char="•"/>
              <a:tabLst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917077" marR="0" indent="-304701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AAC2"/>
              </a:buClr>
              <a:buSzPct val="35000"/>
              <a:buFont typeface="Wingdings" panose="05000000000000000000" pitchFamily="2" charset="2"/>
              <a:buChar char=""/>
              <a:tabLst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520260"/>
            <a:ext cx="2844800" cy="365126"/>
          </a:xfrm>
          <a:prstGeom prst="rect">
            <a:avLst/>
          </a:prstGeom>
        </p:spPr>
        <p:txBody>
          <a:bodyPr/>
          <a:lstStyle>
            <a:lvl1pPr algn="l">
              <a:defRPr sz="1066">
                <a:solidFill>
                  <a:srgbClr val="6D6E71"/>
                </a:solidFill>
              </a:defRPr>
            </a:lvl1pPr>
          </a:lstStyle>
          <a:p>
            <a:fld id="{809685FD-3C39-4D21-BCA6-0B42AA76EC1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7824192" y="0"/>
            <a:ext cx="4367808" cy="4293096"/>
          </a:xfrm>
          <a:prstGeom prst="rect">
            <a:avLst/>
          </a:prstGeom>
          <a:blipFill dpi="0" rotWithShape="1">
            <a:blip r:embed="rId2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238" r="-190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9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618"/>
          <a:stretch/>
        </p:blipFill>
        <p:spPr>
          <a:xfrm>
            <a:off x="10881438" y="6370507"/>
            <a:ext cx="1291181" cy="5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2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350" y="1317418"/>
            <a:ext cx="11713301" cy="4808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40651" y="274639"/>
            <a:ext cx="11712000" cy="863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403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7" r:id="rId8"/>
    <p:sldLayoutId id="2147483688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9" r:id="rId17"/>
    <p:sldLayoutId id="2147483671" r:id="rId18"/>
    <p:sldLayoutId id="2147483672" r:id="rId19"/>
  </p:sldLayoutIdLst>
  <p:txStyles>
    <p:titleStyle>
      <a:lvl1pPr algn="l" defTabSz="1218804" rtl="0" eaLnBrk="1" latinLnBrk="0" hangingPunct="1">
        <a:spcBef>
          <a:spcPct val="0"/>
        </a:spcBef>
        <a:buNone/>
        <a:defRPr sz="4265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1218804" rtl="0" eaLnBrk="1" latinLnBrk="0" hangingPunct="1">
        <a:spcBef>
          <a:spcPts val="1599"/>
        </a:spcBef>
        <a:buFont typeface="Arial" pitchFamily="34" charset="0"/>
        <a:buNone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479844" indent="-380876" algn="l" defTabSz="1218804" rtl="0" eaLnBrk="1" latinLnBrk="0" hangingPunct="1">
        <a:spcBef>
          <a:spcPts val="1599"/>
        </a:spcBef>
        <a:buClr>
          <a:schemeClr val="bg2"/>
        </a:buClr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959688" indent="-304701" algn="l" defTabSz="1218804" rtl="0" eaLnBrk="1" latinLnBrk="0" hangingPunct="1">
        <a:spcBef>
          <a:spcPts val="400"/>
        </a:spcBef>
        <a:buClr>
          <a:schemeClr val="bg2"/>
        </a:buClr>
        <a:buSzPct val="50000"/>
        <a:buFont typeface="Courier New" pitchFamily="49" charset="0"/>
        <a:buChar char="o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1439532" indent="-304701" algn="l" defTabSz="1218804" rtl="0" eaLnBrk="1" latinLnBrk="0" hangingPunct="1">
        <a:spcBef>
          <a:spcPts val="400"/>
        </a:spcBef>
        <a:buClr>
          <a:schemeClr val="bg2"/>
        </a:buClr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1919376" indent="-304701" algn="l" defTabSz="1218804" rtl="0" eaLnBrk="1" latinLnBrk="0" hangingPunct="1">
        <a:spcBef>
          <a:spcPts val="400"/>
        </a:spcBef>
        <a:buClr>
          <a:schemeClr val="bg2"/>
        </a:buClr>
        <a:buSzPct val="50000"/>
        <a:buFont typeface="Courier New" pitchFamily="49" charset="0"/>
        <a:buChar char="o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8BEF2D9-50A5-48E1-8692-D6B7383C652D}"/>
              </a:ext>
            </a:extLst>
          </p:cNvPr>
          <p:cNvSpPr/>
          <p:nvPr/>
        </p:nvSpPr>
        <p:spPr>
          <a:xfrm>
            <a:off x="1472665" y="1397597"/>
            <a:ext cx="10083802" cy="11113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A881A2-4C97-4B47-87D4-8ED1D4B2B394}"/>
              </a:ext>
            </a:extLst>
          </p:cNvPr>
          <p:cNvSpPr txBox="1"/>
          <p:nvPr/>
        </p:nvSpPr>
        <p:spPr>
          <a:xfrm>
            <a:off x="2344027" y="1493315"/>
            <a:ext cx="9099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2"/>
                </a:solidFill>
                <a:latin typeface="+mj-lt"/>
              </a:rPr>
              <a:t>Content &amp; Network Service Providers</a:t>
            </a:r>
            <a:r>
              <a:rPr lang="en-GB" sz="2000">
                <a:solidFill>
                  <a:schemeClr val="bg2"/>
                </a:solidFill>
                <a:latin typeface="+mj-lt"/>
              </a:rPr>
              <a:t> </a:t>
            </a:r>
            <a:r>
              <a:rPr lang="en-GB" sz="2000">
                <a:solidFill>
                  <a:schemeClr val="accent6">
                    <a:lumMod val="50000"/>
                  </a:schemeClr>
                </a:solidFill>
                <a:latin typeface="+mj-lt"/>
              </a:rPr>
              <a:t>rely on Broadpeak </a:t>
            </a:r>
            <a:r>
              <a:rPr lang="en-GB" sz="2000" b="1">
                <a:solidFill>
                  <a:schemeClr val="bg2"/>
                </a:solidFill>
                <a:latin typeface="+mj-lt"/>
              </a:rPr>
              <a:t>software video delivery solutions </a:t>
            </a:r>
            <a:r>
              <a:rPr lang="en-GB" sz="2000">
                <a:solidFill>
                  <a:schemeClr val="accent6">
                    <a:lumMod val="50000"/>
                  </a:schemeClr>
                </a:solidFill>
                <a:latin typeface="+mj-lt"/>
              </a:rPr>
              <a:t>to </a:t>
            </a:r>
            <a:r>
              <a:rPr lang="en-GB" sz="2000" b="1">
                <a:solidFill>
                  <a:schemeClr val="bg2"/>
                </a:solidFill>
                <a:latin typeface="+mj-lt"/>
              </a:rPr>
              <a:t>scale</a:t>
            </a:r>
            <a:r>
              <a:rPr lang="en-GB" sz="2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000">
                <a:solidFill>
                  <a:schemeClr val="accent6">
                    <a:lumMod val="50000"/>
                  </a:schemeClr>
                </a:solidFill>
                <a:latin typeface="+mj-lt"/>
              </a:rPr>
              <a:t>their video audience on any device with the highest possible </a:t>
            </a:r>
          </a:p>
          <a:p>
            <a:pPr algn="ctr"/>
            <a:r>
              <a:rPr lang="en-GB" sz="2000" b="1">
                <a:solidFill>
                  <a:schemeClr val="bg2"/>
                </a:solidFill>
                <a:latin typeface="+mj-lt"/>
              </a:rPr>
              <a:t>Quality of Experience</a:t>
            </a:r>
            <a:endParaRPr lang="en-GB" sz="200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D0A27B1-25F2-4A19-A252-02F777D7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Broadpeak</a:t>
            </a:r>
            <a:r>
              <a:rPr lang="fr-FR"/>
              <a:t> in a </a:t>
            </a:r>
            <a:r>
              <a:rPr lang="fr-FR" err="1"/>
              <a:t>nutshell</a:t>
            </a:r>
            <a:endParaRPr lang="fr-FR"/>
          </a:p>
        </p:txBody>
      </p:sp>
      <p:sp>
        <p:nvSpPr>
          <p:cNvPr id="12" name="Rectangle à coins arrondis 7">
            <a:extLst>
              <a:ext uri="{FF2B5EF4-FFF2-40B4-BE49-F238E27FC236}">
                <a16:creationId xmlns:a16="http://schemas.microsoft.com/office/drawing/2014/main" id="{02EDA355-052E-47E6-BA6A-BCC7AABACD52}"/>
              </a:ext>
            </a:extLst>
          </p:cNvPr>
          <p:cNvSpPr/>
          <p:nvPr/>
        </p:nvSpPr>
        <p:spPr>
          <a:xfrm>
            <a:off x="582325" y="1390666"/>
            <a:ext cx="1708502" cy="1111381"/>
          </a:xfrm>
          <a:prstGeom prst="roundRect">
            <a:avLst/>
          </a:prstGeom>
          <a:solidFill>
            <a:schemeClr val="bg2"/>
          </a:solidFill>
          <a:ln w="12700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Mission statement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BBA7F07-D293-4867-A1C9-AC0895665498}"/>
              </a:ext>
            </a:extLst>
          </p:cNvPr>
          <p:cNvGrpSpPr/>
          <p:nvPr/>
        </p:nvGrpSpPr>
        <p:grpSpPr>
          <a:xfrm>
            <a:off x="582325" y="2817527"/>
            <a:ext cx="2418373" cy="1464042"/>
            <a:chOff x="462747" y="2888620"/>
            <a:chExt cx="2418373" cy="1464042"/>
          </a:xfrm>
        </p:grpSpPr>
        <p:sp>
          <p:nvSpPr>
            <p:cNvPr id="33" name="Rectangle à coins arrondis 7">
              <a:extLst>
                <a:ext uri="{FF2B5EF4-FFF2-40B4-BE49-F238E27FC236}">
                  <a16:creationId xmlns:a16="http://schemas.microsoft.com/office/drawing/2014/main" id="{19DD0923-48CE-44E9-B09A-6C160D4ED9FE}"/>
                </a:ext>
              </a:extLst>
            </p:cNvPr>
            <p:cNvSpPr/>
            <p:nvPr/>
          </p:nvSpPr>
          <p:spPr>
            <a:xfrm>
              <a:off x="462747" y="2888620"/>
              <a:ext cx="2418373" cy="14640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" name="ZoneTexte 15">
              <a:extLst>
                <a:ext uri="{FF2B5EF4-FFF2-40B4-BE49-F238E27FC236}">
                  <a16:creationId xmlns:a16="http://schemas.microsoft.com/office/drawing/2014/main" id="{4F19AB0E-E74C-4D89-ADAA-51D1B2412AE7}"/>
                </a:ext>
              </a:extLst>
            </p:cNvPr>
            <p:cNvSpPr txBox="1"/>
            <p:nvPr/>
          </p:nvSpPr>
          <p:spPr>
            <a:xfrm>
              <a:off x="462747" y="2925161"/>
              <a:ext cx="236034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8439"/>
              <a:r>
                <a:rPr lang="en-US" b="1">
                  <a:solidFill>
                    <a:schemeClr val="bg2"/>
                  </a:solidFill>
                </a:rPr>
                <a:t>100+ </a:t>
              </a:r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CUSTOMERS WORLDWIDE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D04DB041-DC8C-4D35-9E01-71B679C24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512" y="3550916"/>
              <a:ext cx="776841" cy="776841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FBF0030-DD6D-454F-8AB1-80970B2743DB}"/>
              </a:ext>
            </a:extLst>
          </p:cNvPr>
          <p:cNvGrpSpPr/>
          <p:nvPr/>
        </p:nvGrpSpPr>
        <p:grpSpPr>
          <a:xfrm>
            <a:off x="3427970" y="2821234"/>
            <a:ext cx="2470134" cy="1512913"/>
            <a:chOff x="3016326" y="2839749"/>
            <a:chExt cx="2470134" cy="1512913"/>
          </a:xfrm>
        </p:grpSpPr>
        <p:sp>
          <p:nvSpPr>
            <p:cNvPr id="34" name="Rectangle à coins arrondis 7">
              <a:extLst>
                <a:ext uri="{FF2B5EF4-FFF2-40B4-BE49-F238E27FC236}">
                  <a16:creationId xmlns:a16="http://schemas.microsoft.com/office/drawing/2014/main" id="{1847D373-39A1-4705-ACC2-E574D11735C5}"/>
                </a:ext>
              </a:extLst>
            </p:cNvPr>
            <p:cNvSpPr/>
            <p:nvPr/>
          </p:nvSpPr>
          <p:spPr>
            <a:xfrm>
              <a:off x="3074358" y="2839749"/>
              <a:ext cx="2412102" cy="15129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DE1214-BDFA-45DA-855F-FE2BCB3928DE}"/>
                </a:ext>
              </a:extLst>
            </p:cNvPr>
            <p:cNvSpPr txBox="1"/>
            <p:nvPr/>
          </p:nvSpPr>
          <p:spPr>
            <a:xfrm>
              <a:off x="3016326" y="2922203"/>
              <a:ext cx="247013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8439"/>
              <a:r>
                <a:rPr lang="en-US" b="1">
                  <a:solidFill>
                    <a:schemeClr val="bg2"/>
                  </a:solidFill>
                </a:rPr>
                <a:t>220M</a:t>
              </a:r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 END-USERS SERVED WORLDWIDE</a:t>
              </a:r>
            </a:p>
          </p:txBody>
        </p: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EB2632D-2BA8-439B-8356-E738EB2C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988" y="3550915"/>
              <a:ext cx="776841" cy="776841"/>
            </a:xfrm>
            <a:prstGeom prst="rect">
              <a:avLst/>
            </a:prstGeom>
          </p:spPr>
        </p:pic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1B2DE0E-7537-43B6-AE06-F9DD31106A4B}"/>
              </a:ext>
            </a:extLst>
          </p:cNvPr>
          <p:cNvGrpSpPr/>
          <p:nvPr/>
        </p:nvGrpSpPr>
        <p:grpSpPr>
          <a:xfrm>
            <a:off x="6383048" y="2821234"/>
            <a:ext cx="2417427" cy="1544504"/>
            <a:chOff x="6089037" y="2808160"/>
            <a:chExt cx="2417427" cy="1544504"/>
          </a:xfrm>
        </p:grpSpPr>
        <p:sp>
          <p:nvSpPr>
            <p:cNvPr id="35" name="Rectangle à coins arrondis 7">
              <a:extLst>
                <a:ext uri="{FF2B5EF4-FFF2-40B4-BE49-F238E27FC236}">
                  <a16:creationId xmlns:a16="http://schemas.microsoft.com/office/drawing/2014/main" id="{32AA51F0-97EE-4973-806B-D776A27160A8}"/>
                </a:ext>
              </a:extLst>
            </p:cNvPr>
            <p:cNvSpPr/>
            <p:nvPr/>
          </p:nvSpPr>
          <p:spPr>
            <a:xfrm>
              <a:off x="6102964" y="2808160"/>
              <a:ext cx="2316272" cy="15445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DA10076-ACFC-4B47-9DA4-10BFA7C7E95B}"/>
                </a:ext>
              </a:extLst>
            </p:cNvPr>
            <p:cNvSpPr txBox="1"/>
            <p:nvPr/>
          </p:nvSpPr>
          <p:spPr>
            <a:xfrm>
              <a:off x="6089037" y="2888620"/>
              <a:ext cx="241742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8439"/>
              <a:r>
                <a:rPr lang="en-US" b="1">
                  <a:solidFill>
                    <a:schemeClr val="bg2"/>
                  </a:solidFill>
                </a:rPr>
                <a:t>20+ TBPS</a:t>
              </a:r>
            </a:p>
            <a:p>
              <a:pPr algn="ctr" defTabSz="1218439"/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INSTALLED STREAMING CAPACITY</a:t>
              </a:r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DF43D3ED-B0B9-4C58-9A4A-B5DF4942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896" y="3856738"/>
              <a:ext cx="361708" cy="361708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5686C47D-7FD8-47F3-BF46-6525689D6722}"/>
              </a:ext>
            </a:extLst>
          </p:cNvPr>
          <p:cNvGrpSpPr/>
          <p:nvPr/>
        </p:nvGrpSpPr>
        <p:grpSpPr>
          <a:xfrm>
            <a:off x="9140519" y="2825731"/>
            <a:ext cx="2417426" cy="1509361"/>
            <a:chOff x="8955030" y="2843302"/>
            <a:chExt cx="2417426" cy="1509361"/>
          </a:xfrm>
        </p:grpSpPr>
        <p:sp>
          <p:nvSpPr>
            <p:cNvPr id="36" name="Rectangle à coins arrondis 7">
              <a:extLst>
                <a:ext uri="{FF2B5EF4-FFF2-40B4-BE49-F238E27FC236}">
                  <a16:creationId xmlns:a16="http://schemas.microsoft.com/office/drawing/2014/main" id="{2A2092BA-E44D-4823-924F-1816DDE825C8}"/>
                </a:ext>
              </a:extLst>
            </p:cNvPr>
            <p:cNvSpPr/>
            <p:nvPr/>
          </p:nvSpPr>
          <p:spPr>
            <a:xfrm>
              <a:off x="8955030" y="2843302"/>
              <a:ext cx="2417426" cy="150936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8792A04-BE15-44C9-BA38-0D6AB26ABAD1}"/>
                </a:ext>
              </a:extLst>
            </p:cNvPr>
            <p:cNvSpPr txBox="1"/>
            <p:nvPr/>
          </p:nvSpPr>
          <p:spPr>
            <a:xfrm>
              <a:off x="9056184" y="2922203"/>
              <a:ext cx="23162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defTabSz="1218439"/>
              <a:r>
                <a:rPr lang="en-US" b="1">
                  <a:solidFill>
                    <a:schemeClr val="bg2"/>
                  </a:solidFill>
                </a:rPr>
                <a:t>6000+ PB </a:t>
              </a:r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OF VIDEO STREAMED EVERY MONTH</a:t>
              </a:r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28D404E4-CC49-4DF0-B5F0-D314C0347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772" y="3776044"/>
              <a:ext cx="523096" cy="523096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B461B2E-17F6-4F90-BD8C-D6D452811E25}"/>
              </a:ext>
            </a:extLst>
          </p:cNvPr>
          <p:cNvSpPr/>
          <p:nvPr/>
        </p:nvSpPr>
        <p:spPr>
          <a:xfrm>
            <a:off x="2227808" y="5162941"/>
            <a:ext cx="3104588" cy="1695059"/>
          </a:xfrm>
          <a:prstGeom prst="rect">
            <a:avLst/>
          </a:prstGeom>
          <a:blipFill>
            <a:blip r:embed="rId6">
              <a:alphaModFix amt="6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AC36A8-EE8A-4A87-AF92-FB7CDE332301}"/>
              </a:ext>
            </a:extLst>
          </p:cNvPr>
          <p:cNvSpPr/>
          <p:nvPr/>
        </p:nvSpPr>
        <p:spPr>
          <a:xfrm>
            <a:off x="0" y="5162941"/>
            <a:ext cx="2571713" cy="1695059"/>
          </a:xfrm>
          <a:prstGeom prst="rect">
            <a:avLst/>
          </a:prstGeom>
          <a:blipFill>
            <a:blip r:embed="rId7">
              <a:alphaModFix amt="6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8EDAE8-A70C-49CD-BEE7-8AA27A107429}"/>
              </a:ext>
            </a:extLst>
          </p:cNvPr>
          <p:cNvSpPr/>
          <p:nvPr/>
        </p:nvSpPr>
        <p:spPr>
          <a:xfrm>
            <a:off x="5332396" y="5162941"/>
            <a:ext cx="3174068" cy="1695059"/>
          </a:xfrm>
          <a:prstGeom prst="rect">
            <a:avLst/>
          </a:prstGeom>
          <a:blipFill>
            <a:blip r:embed="rId8">
              <a:alphaModFix amt="6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6946F7-4613-4BCB-A800-17BAF0A7251B}"/>
              </a:ext>
            </a:extLst>
          </p:cNvPr>
          <p:cNvSpPr/>
          <p:nvPr/>
        </p:nvSpPr>
        <p:spPr>
          <a:xfrm>
            <a:off x="8506464" y="5162941"/>
            <a:ext cx="3685536" cy="1695059"/>
          </a:xfrm>
          <a:prstGeom prst="rect">
            <a:avLst/>
          </a:prstGeom>
          <a:blipFill>
            <a:blip r:embed="rId9">
              <a:alphaModFix amt="6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50" name="Picture 2" descr="RÃ©sultat de recherche d'images pour &quot;usa flag&quot;">
            <a:extLst>
              <a:ext uri="{FF2B5EF4-FFF2-40B4-BE49-F238E27FC236}">
                <a16:creationId xmlns:a16="http://schemas.microsoft.com/office/drawing/2014/main" id="{D415400D-A62C-4305-8A5B-478ADF96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63" y="4807709"/>
            <a:ext cx="1029903" cy="54230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06B78B0-4E9E-46F2-AD78-7DA9462AC0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1214" y="4807709"/>
            <a:ext cx="966168" cy="6441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RÃ©sultat de recherche d'images pour &quot;france flag&quot;">
            <a:extLst>
              <a:ext uri="{FF2B5EF4-FFF2-40B4-BE49-F238E27FC236}">
                <a16:creationId xmlns:a16="http://schemas.microsoft.com/office/drawing/2014/main" id="{6B332D47-12DB-4E41-9134-296125FC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45" y="4807709"/>
            <a:ext cx="821736" cy="54782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FABCB-CA89-4387-8AEB-D49D95E8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 global </a:t>
            </a:r>
            <a:r>
              <a:rPr lang="fr-FR" err="1"/>
              <a:t>presence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7BF271-69C5-4F3F-B291-188093FFC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484" y="3057531"/>
            <a:ext cx="275376" cy="2892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56BFA8-9A8A-4D85-BFF3-1E3467B59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2" y="2691318"/>
            <a:ext cx="275378" cy="2753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81D7F18-8A53-482A-84D6-F3D02EDBE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2" y="3428093"/>
            <a:ext cx="275378" cy="28927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71B1AC5-4CBB-4460-B0F9-C0F47863FA17}"/>
              </a:ext>
            </a:extLst>
          </p:cNvPr>
          <p:cNvSpPr txBox="1"/>
          <p:nvPr/>
        </p:nvSpPr>
        <p:spPr>
          <a:xfrm>
            <a:off x="856830" y="2644341"/>
            <a:ext cx="138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Headquarter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8DF04CE-541F-42E4-89D1-4AD9BAAC2E33}"/>
              </a:ext>
            </a:extLst>
          </p:cNvPr>
          <p:cNvSpPr txBox="1"/>
          <p:nvPr/>
        </p:nvSpPr>
        <p:spPr>
          <a:xfrm>
            <a:off x="856830" y="3059668"/>
            <a:ext cx="216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Local </a:t>
            </a:r>
            <a:r>
              <a:rPr lang="fr-FR" dirty="0" err="1"/>
              <a:t>representatives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D25261-36B1-4641-BA55-FB83F4682F27}"/>
              </a:ext>
            </a:extLst>
          </p:cNvPr>
          <p:cNvSpPr txBox="1"/>
          <p:nvPr/>
        </p:nvSpPr>
        <p:spPr>
          <a:xfrm>
            <a:off x="856830" y="3409430"/>
            <a:ext cx="24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Regional</a:t>
            </a:r>
            <a:r>
              <a:rPr lang="fr-FR" dirty="0"/>
              <a:t> support offices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A839CB0-4F58-460E-94AF-C8A6F4A3D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5" y="1138372"/>
            <a:ext cx="9795037" cy="48363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A173C9C-52CB-46AE-9930-3AA1F7990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11" y="4103908"/>
            <a:ext cx="3911447" cy="22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roadpeak">
      <a:dk1>
        <a:srgbClr val="737373"/>
      </a:dk1>
      <a:lt1>
        <a:sysClr val="window" lastClr="FFFFFF"/>
      </a:lt1>
      <a:dk2>
        <a:srgbClr val="0C395F"/>
      </a:dk2>
      <a:lt2>
        <a:srgbClr val="00B5E6"/>
      </a:lt2>
      <a:accent1>
        <a:srgbClr val="00D9D1"/>
      </a:accent1>
      <a:accent2>
        <a:srgbClr val="1976D2"/>
      </a:accent2>
      <a:accent3>
        <a:srgbClr val="184E7C"/>
      </a:accent3>
      <a:accent4>
        <a:srgbClr val="FF443B"/>
      </a:accent4>
      <a:accent5>
        <a:srgbClr val="B0ECF5"/>
      </a:accent5>
      <a:accent6>
        <a:srgbClr val="E5E5E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8E1D24B9C1B49BCE90942A014AAFF" ma:contentTypeVersion="15" ma:contentTypeDescription="Crée un document." ma:contentTypeScope="" ma:versionID="ffaa0021bd66475fee3758653b926a05">
  <xsd:schema xmlns:xsd="http://www.w3.org/2001/XMLSchema" xmlns:xs="http://www.w3.org/2001/XMLSchema" xmlns:p="http://schemas.microsoft.com/office/2006/metadata/properties" xmlns:ns2="b61d52f8-1107-4ccf-9cf2-63ef818d2c23" xmlns:ns3="a3642f89-47cf-436b-9158-2d4a4cce3eb8" targetNamespace="http://schemas.microsoft.com/office/2006/metadata/properties" ma:root="true" ma:fieldsID="8c1be1e41c40a3412a231a837ab7c975" ns2:_="" ns3:_="">
    <xsd:import namespace="b61d52f8-1107-4ccf-9cf2-63ef818d2c23"/>
    <xsd:import namespace="a3642f89-47cf-436b-9158-2d4a4cce3e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o67ae1866ad94829b60b8418e0e93028" minOccurs="0"/>
                <xsd:element ref="ns3:TaxCatchAll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52f8-1107-4ccf-9cf2-63ef818d2c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o67ae1866ad94829b60b8418e0e93028" ma:index="16" nillable="true" ma:taxonomy="true" ma:internalName="o67ae1866ad94829b60b8418e0e93028" ma:taxonomyFieldName="Key_x0020_words" ma:displayName="Key words" ma:default="" ma:fieldId="{867ae186-6ad9-4829-b60b-8418e0e93028}" ma:taxonomyMulti="true" ma:sspId="2abf9ee5-5ba3-4364-9b46-cc484d0f208d" ma:termSetId="d1ff03a6-341c-494e-bda1-497fb8815b0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Flow_SignoffStatus" ma:index="18" nillable="true" ma:displayName="État de validation" ma:internalName="_x00c9_tat_x0020_de_x0020_validation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42f89-47cf-436b-9158-2d4a4cce3e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3cd11d7-9f2a-4bce-9101-ec095811d140}" ma:internalName="TaxCatchAll" ma:showField="CatchAllData" ma:web="a3642f89-47cf-436b-9158-2d4a4cce3e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67ae1866ad94829b60b8418e0e93028 xmlns="b61d52f8-1107-4ccf-9cf2-63ef818d2c23">
      <Terms xmlns="http://schemas.microsoft.com/office/infopath/2007/PartnerControls"/>
    </o67ae1866ad94829b60b8418e0e93028>
    <_Flow_SignoffStatus xmlns="b61d52f8-1107-4ccf-9cf2-63ef818d2c23" xsi:nil="true"/>
    <TaxCatchAll xmlns="a3642f89-47cf-436b-9158-2d4a4cce3eb8"/>
    <SharedWithUsers xmlns="a3642f89-47cf-436b-9158-2d4a4cce3eb8">
      <UserInfo>
        <DisplayName>Jorge Feliu</DisplayName>
        <AccountId>700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322B191-2AD2-4D4C-A23A-D0CB8DF76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1d52f8-1107-4ccf-9cf2-63ef818d2c23"/>
    <ds:schemaRef ds:uri="a3642f89-47cf-436b-9158-2d4a4cce3e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C513C6-38CA-4608-A4A2-C2CA99B907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7B466E-F05D-486B-86E3-1F12A4C7022D}">
  <ds:schemaRefs>
    <ds:schemaRef ds:uri="http://schemas.microsoft.com/office/2006/metadata/properties"/>
    <ds:schemaRef ds:uri="http://schemas.microsoft.com/office/infopath/2007/PartnerControls"/>
    <ds:schemaRef ds:uri="b61d52f8-1107-4ccf-9cf2-63ef818d2c23"/>
    <ds:schemaRef ds:uri="a3642f89-47cf-436b-9158-2d4a4cce3e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64</Words>
  <Application>Microsoft Office PowerPoint</Application>
  <PresentationFormat>Grand écran</PresentationFormat>
  <Paragraphs>13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Lato Light</vt:lpstr>
      <vt:lpstr>Wingdings</vt:lpstr>
      <vt:lpstr>Thème Office</vt:lpstr>
      <vt:lpstr>Broadpeak in a nutshell</vt:lpstr>
      <vt:lpstr>A global presence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Broadpeak Overview</dc:title>
  <dc:creator>Francois Xavier Simon</dc:creator>
  <cp:lastModifiedBy>Fabienne Lecrivain</cp:lastModifiedBy>
  <cp:revision>3</cp:revision>
  <cp:lastPrinted>2019-08-27T07:39:27Z</cp:lastPrinted>
  <dcterms:created xsi:type="dcterms:W3CDTF">2018-10-08T07:27:25Z</dcterms:created>
  <dcterms:modified xsi:type="dcterms:W3CDTF">2020-07-06T20:52:16Z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0x0101005CF8E1D24B9C1B49BCE90942A014AAFF</vt:lpwstr>
  </property>
  <property fmtid="{D5CDD505-2E9C-101B-9397-08002B2CF9AE}" pid="3" name="Key words">
    <vt:lpwstr/>
  </property>
</Properties>
</file>